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6395"/>
  </p:normalViewPr>
  <p:slideViewPr>
    <p:cSldViewPr snapToGrid="0" snapToObjects="1">
      <p:cViewPr varScale="1">
        <p:scale>
          <a:sx n="105" d="100"/>
          <a:sy n="105" d="100"/>
        </p:scale>
        <p:origin x="26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15: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Testing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AD0-3BDA-7644-996A-CECD92C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E734-BD78-4F4E-A722-0E0F1746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Kinds of tests</a:t>
            </a:r>
          </a:p>
          <a:p>
            <a:r>
              <a:rPr lang="en-US" dirty="0"/>
              <a:t>Static tests in software</a:t>
            </a:r>
          </a:p>
          <a:p>
            <a:r>
              <a:rPr lang="en-US" dirty="0"/>
              <a:t>Static tests </a:t>
            </a:r>
            <a:r>
              <a:rPr lang="en-US"/>
              <a:t>for biological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B251-F1A2-0846-A6F8-989235092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55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157544</TotalTime>
  <Words>55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BIOE 498 / BIOE 599: Computational Systems Biology for Medical Applications   Lecture 15: Testing Models  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2548</cp:revision>
  <dcterms:created xsi:type="dcterms:W3CDTF">2008-11-04T22:35:39Z</dcterms:created>
  <dcterms:modified xsi:type="dcterms:W3CDTF">2021-01-23T19:06:11Z</dcterms:modified>
</cp:coreProperties>
</file>