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6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2"/>
    <p:restoredTop sz="86275"/>
  </p:normalViewPr>
  <p:slideViewPr>
    <p:cSldViewPr snapToObjects="1">
      <p:cViewPr varScale="1">
        <p:scale>
          <a:sx n="105" d="100"/>
          <a:sy n="105" d="100"/>
        </p:scale>
        <p:origin x="19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9/3/18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9/3/18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7620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CSE 599V Slides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CB478-AAE5-2748-8579-E92FFB2805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EBF6D-73CE-FC4C-B0DF-8303CD3D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33600"/>
            <a:ext cx="381000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CA9DA-19C9-6448-A169-1FA101F7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-33759"/>
            <a:ext cx="2199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4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134110</TotalTime>
  <Words>5</Words>
  <Application>Microsoft Macintosh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CSE 599V Slides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2029</cp:revision>
  <dcterms:created xsi:type="dcterms:W3CDTF">2008-11-04T22:35:39Z</dcterms:created>
  <dcterms:modified xsi:type="dcterms:W3CDTF">2018-09-07T19:43:29Z</dcterms:modified>
</cp:coreProperties>
</file>