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47" r:id="rId2"/>
    <p:sldId id="348" r:id="rId3"/>
    <p:sldId id="349" r:id="rId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>
    <p:extLst/>
  </p:cmAuthor>
  <p:cmAuthor id="3" name="amc" initials="amc" lastIdx="8" clrIdx="2">
    <p:extLst/>
  </p:cmAuthor>
  <p:cmAuthor id="4" name="JOSEPH L. HELLERSTEIN" initials="JLH" lastIdx="8" clrIdx="3">
    <p:extLst/>
  </p:cmAuthor>
  <p:cmAuthor id="5" name="JOSEPH L. HELLERSTEIN" initials="JLH [3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9"/>
    <p:restoredTop sz="91204"/>
  </p:normalViewPr>
  <p:slideViewPr>
    <p:cSldViewPr snapToObjects="1">
      <p:cViewPr varScale="1">
        <p:scale>
          <a:sx n="97" d="100"/>
          <a:sy n="97" d="100"/>
        </p:scale>
        <p:origin x="20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10/22/18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10/22/18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64275"/>
            <a:ext cx="1600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685800" y="533400"/>
            <a:ext cx="8077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498 / BIOE 599: Computational Systems Biology for 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CSE 599V: Advancing Biomedical Models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Lecture 9: Estimating Confidence in Models and Parameters: II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31C9-53C0-3E4B-B070-2B97952A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3A181-11CB-8B4F-9798-E1A306EC3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Cross validation</a:t>
            </a:r>
          </a:p>
          <a:p>
            <a:r>
              <a:rPr lang="en-US" sz="2000" dirty="0"/>
              <a:t>Confidence intervals and bootstrapping</a:t>
            </a:r>
          </a:p>
          <a:p>
            <a:pPr lvl="1"/>
            <a:r>
              <a:rPr lang="en-US" sz="1600" dirty="0"/>
              <a:t>Definition</a:t>
            </a:r>
          </a:p>
          <a:p>
            <a:pPr lvl="1"/>
            <a:r>
              <a:rPr lang="en-US" sz="1600" dirty="0"/>
              <a:t>Estimation techniques: Hessian, simulation, bootstrapping</a:t>
            </a:r>
          </a:p>
          <a:p>
            <a:r>
              <a:rPr lang="en-US" sz="2000" dirty="0"/>
              <a:t>In class exercise: Enzyme Kinetics</a:t>
            </a:r>
          </a:p>
          <a:p>
            <a:pPr lvl="1"/>
            <a:r>
              <a:rPr lang="en-US" sz="1600" dirty="0"/>
              <a:t>Problem with correlated parameter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08DFD-0B14-294A-9B6E-DDE41EC79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95691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8B47-9168-7C43-B654-623BDC30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45D3A-7042-DC4F-BC06-8B46E0B67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BDF10-6783-E44E-934F-A22DF20E4F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89720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178565</TotalTime>
  <Words>60</Words>
  <Application>Microsoft Macintosh PowerPoint</Application>
  <PresentationFormat>On-screen Show (4:3)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ＭＳ Ｐゴシック</vt:lpstr>
      <vt:lpstr>Arial</vt:lpstr>
      <vt:lpstr>Calibri</vt:lpstr>
      <vt:lpstr>Office Theme</vt:lpstr>
      <vt:lpstr>BIOE 498 / BIOE 599: Computational Systems Biology for Medical Applications  CSE 599V: Advancing Biomedical Models  Lecture 9: Estimating Confidence in Models and Parameters: II  </vt:lpstr>
      <vt:lpstr>Notes</vt:lpstr>
      <vt:lpstr>PowerPoint Presentation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2852</cp:revision>
  <cp:lastPrinted>2018-10-12T18:44:59Z</cp:lastPrinted>
  <dcterms:created xsi:type="dcterms:W3CDTF">2008-11-04T22:35:39Z</dcterms:created>
  <dcterms:modified xsi:type="dcterms:W3CDTF">2018-10-23T17:04:08Z</dcterms:modified>
</cp:coreProperties>
</file>