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63" r:id="rId3"/>
    <p:sldId id="383" r:id="rId4"/>
    <p:sldId id="265" r:id="rId5"/>
    <p:sldId id="370" r:id="rId6"/>
    <p:sldId id="367" r:id="rId7"/>
    <p:sldId id="366" r:id="rId8"/>
    <p:sldId id="382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83"/>
            <p14:sldId id="265"/>
            <p14:sldId id="370"/>
          </p14:sldIdLst>
        </p14:section>
        <p14:section name="Untitled Section" id="{87D83A5A-145B-724B-99A6-B357B0086BDE}">
          <p14:sldIdLst>
            <p14:sldId id="367"/>
            <p14:sldId id="366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91204"/>
  </p:normalViewPr>
  <p:slideViewPr>
    <p:cSldViewPr snapToObjects="1">
      <p:cViewPr varScale="1">
        <p:scale>
          <a:sx n="97" d="100"/>
          <a:sy n="97" d="100"/>
        </p:scale>
        <p:origin x="9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10/20/19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10/20/19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10: Parameter Confidence Intervals</a:t>
            </a:r>
            <a:br>
              <a:rPr lang="en-US" altLang="en-US" sz="2800" b="1" u="sng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With Bootstrapping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Lecture_9* 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2AD0-9338-CD46-9B66-D617AC02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0BE3-648F-1A45-8522-7AA2DBF5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AA1A-B096-2743-AE90-55A926880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159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cross validation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Bootstrapping steps</a:t>
            </a:r>
          </a:p>
          <a:p>
            <a:r>
              <a:rPr lang="en-US" dirty="0"/>
              <a:t>Bootstrapping details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Class exercises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D8E-D28D-BA48-91E1-D41F263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CA9C-E409-3C40-8632-4F324145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F2996-EDB7-B54F-96E0-7945BA027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34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186344</TotalTime>
  <Words>209</Words>
  <Application>Microsoft Macintosh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Computational Systems Biology for  Medical Applications   Lecture 10: Parameter Confidence Intervals With Bootstrapping  </vt:lpstr>
      <vt:lpstr>Downloads</vt:lpstr>
      <vt:lpstr>PowerPoint Presentation</vt:lpstr>
      <vt:lpstr>The Layers of Modeling</vt:lpstr>
      <vt:lpstr>Agenda</vt:lpstr>
      <vt:lpstr>Synthetic Observations With Bootstrapping</vt:lpstr>
      <vt:lpstr>Generating a Synthetic Response Data</vt:lpstr>
      <vt:lpstr>Exercise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2950</cp:revision>
  <cp:lastPrinted>2018-10-12T18:44:59Z</cp:lastPrinted>
  <dcterms:created xsi:type="dcterms:W3CDTF">2008-11-04T22:35:39Z</dcterms:created>
  <dcterms:modified xsi:type="dcterms:W3CDTF">2019-10-20T16:33:30Z</dcterms:modified>
</cp:coreProperties>
</file>