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7" r:id="rId2"/>
    <p:sldId id="348" r:id="rId3"/>
    <p:sldId id="351" r:id="rId4"/>
    <p:sldId id="349" r:id="rId5"/>
    <p:sldId id="350" r:id="rId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"/>
    <p:restoredTop sz="86265"/>
  </p:normalViewPr>
  <p:slideViewPr>
    <p:cSldViewPr snapToObjects="1">
      <p:cViewPr varScale="1">
        <p:scale>
          <a:sx n="91" d="100"/>
          <a:sy n="91" d="100"/>
        </p:scale>
        <p:origin x="25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36" y="5210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9/7/18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9/7/18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24600" y="6324600"/>
            <a:ext cx="1752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Course Introduction and Biochemistry Basics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7013-2D9A-7D44-BE4D-91514EED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Biomedical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BABC6-8D05-C241-940B-C73193E2D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E278B-BA62-0444-B4E5-83AF68A3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9104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89AB-9A61-154D-8AEE-C073244E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19DDB-A77E-904F-85C3-4C9A9D3E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6AEB6-6136-C043-8F27-AE4BA8D1DD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7771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67ED-C3D9-9645-BE41-5F27AA67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458200" cy="838200"/>
          </a:xfrm>
        </p:spPr>
        <p:txBody>
          <a:bodyPr/>
          <a:lstStyle/>
          <a:p>
            <a:r>
              <a:rPr lang="en-US" dirty="0"/>
              <a:t>BIOE Course Learning Objectives &amp;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6177-E7C8-3949-A461-4A2E4325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AA5E3-0D4C-D04F-B5B9-63B772BC06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38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67ED-C3D9-9645-BE41-5F27AA67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Course Learning Objectives &amp; 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6177-E7C8-3949-A461-4A2E4325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AA5E3-0D4C-D04F-B5B9-63B772BC06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9752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134118</TotalTime>
  <Words>53</Words>
  <Application>Microsoft Macintosh PowerPoint</Application>
  <PresentationFormat>On-screen Show (4:3)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Office Theme</vt:lpstr>
      <vt:lpstr>BIOE 498 / BIOE 599: Computational Systems Biology for Medical Applications  CSE 599V: Advancing Biomedical Models  Course Introduction and Biochemistry Basics  </vt:lpstr>
      <vt:lpstr>Why Biomedical Models?</vt:lpstr>
      <vt:lpstr>Joint Syllabus</vt:lpstr>
      <vt:lpstr>BIOE Course Learning Objectives &amp; Grading</vt:lpstr>
      <vt:lpstr>CSE Course Learning Objectives &amp; Grading</vt:lpstr>
    </vt:vector>
  </TitlesOfParts>
  <Company>University of Washington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2032</cp:revision>
  <dcterms:created xsi:type="dcterms:W3CDTF">2008-11-04T22:35:39Z</dcterms:created>
  <dcterms:modified xsi:type="dcterms:W3CDTF">2018-09-07T20:05:41Z</dcterms:modified>
</cp:coreProperties>
</file>