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7" r:id="rId2"/>
    <p:sldId id="348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4"/>
    <p:restoredTop sz="91204"/>
  </p:normalViewPr>
  <p:slideViewPr>
    <p:cSldViewPr snapToObjects="1">
      <p:cViewPr varScale="1">
        <p:scale>
          <a:sx n="97" d="100"/>
          <a:sy n="97" d="100"/>
        </p:scale>
        <p:origin x="20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6: Model Solutions &amp; System Response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5CEB-9309-9342-BE9A-9533CA52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578D-8021-9147-ACBA-86BA8151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 solution: PDF solvers</a:t>
            </a:r>
          </a:p>
          <a:p>
            <a:pPr lvl="1"/>
            <a:r>
              <a:rPr lang="en-US" sz="2000" dirty="0"/>
              <a:t>Characteristics: stable ODEs (an ODE and numerical </a:t>
            </a:r>
            <a:r>
              <a:rPr lang="en-US" sz="2000"/>
              <a:t>algorithm property), </a:t>
            </a:r>
            <a:r>
              <a:rPr lang="en-US" sz="2000" dirty="0"/>
              <a:t>convergence of numerical solution to the </a:t>
            </a:r>
            <a:r>
              <a:rPr lang="en-US" sz="2000"/>
              <a:t>true solution</a:t>
            </a:r>
            <a:endParaRPr lang="en-US" sz="2000" dirty="0"/>
          </a:p>
          <a:p>
            <a:pPr lvl="1"/>
            <a:r>
              <a:rPr lang="en-US" sz="2000" dirty="0"/>
              <a:t>Euler, Adam’s, CVODE, stiff</a:t>
            </a:r>
          </a:p>
          <a:p>
            <a:pPr lvl="1"/>
            <a:r>
              <a:rPr lang="en-US" sz="2000" dirty="0"/>
              <a:t>Solving in python, Tellurium</a:t>
            </a:r>
          </a:p>
          <a:p>
            <a:r>
              <a:rPr lang="en-US" sz="2400" dirty="0"/>
              <a:t>System response</a:t>
            </a:r>
          </a:p>
          <a:p>
            <a:pPr lvl="1"/>
            <a:r>
              <a:rPr lang="en-US" sz="2000" dirty="0" err="1"/>
              <a:t>Thermo</a:t>
            </a:r>
            <a:r>
              <a:rPr lang="en-US" sz="2000" dirty="0"/>
              <a:t> in brief</a:t>
            </a:r>
          </a:p>
          <a:p>
            <a:pPr lvl="2"/>
            <a:r>
              <a:rPr lang="en-US" sz="1600" dirty="0"/>
              <a:t>Open systems and their characteristics</a:t>
            </a:r>
          </a:p>
          <a:p>
            <a:pPr lvl="1"/>
            <a:r>
              <a:rPr lang="en-US" sz="2000" dirty="0"/>
              <a:t>Reversible system in equilibrium</a:t>
            </a:r>
          </a:p>
          <a:p>
            <a:pPr lvl="1"/>
            <a:r>
              <a:rPr lang="en-US" sz="2000" dirty="0"/>
              <a:t>Reversible system in steady state in an open system</a:t>
            </a:r>
          </a:p>
          <a:p>
            <a:pPr lvl="2"/>
            <a:r>
              <a:rPr lang="en-US" sz="1600" dirty="0"/>
              <a:t>Transient, steady state</a:t>
            </a:r>
          </a:p>
          <a:p>
            <a:pPr lvl="1"/>
            <a:r>
              <a:rPr lang="en-US" sz="2000" dirty="0"/>
              <a:t>Solving in </a:t>
            </a:r>
            <a:r>
              <a:rPr lang="en-US" sz="2000" dirty="0" err="1"/>
              <a:t>Tellrium</a:t>
            </a:r>
            <a:endParaRPr lang="en-US" sz="2000" dirty="0"/>
          </a:p>
          <a:p>
            <a:r>
              <a:rPr lang="en-US" sz="2400" dirty="0"/>
              <a:t>Interesting system motifs - Tyson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41BAA-ADDA-084E-A3BE-4D0A69FD3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9105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160674</TotalTime>
  <Words>105</Words>
  <Application>Microsoft Macintosh PowerPoint</Application>
  <PresentationFormat>On-screen Show (4:3)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Theme</vt:lpstr>
      <vt:lpstr>BIOE 498 / BIOE 599: Computational Systems Biology for Medical Applications  CSE 599V: Advancing Biomedical Models  Lecture 6: Model Solutions &amp; System Response  </vt:lpstr>
      <vt:lpstr>Notes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2577</cp:revision>
  <cp:lastPrinted>2018-09-27T21:17:03Z</cp:lastPrinted>
  <dcterms:created xsi:type="dcterms:W3CDTF">2008-11-04T22:35:39Z</dcterms:created>
  <dcterms:modified xsi:type="dcterms:W3CDTF">2018-10-03T17:01:18Z</dcterms:modified>
</cp:coreProperties>
</file>