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7" r:id="rId2"/>
    <p:sldId id="371" r:id="rId3"/>
    <p:sldId id="366" r:id="rId4"/>
    <p:sldId id="372" r:id="rId5"/>
    <p:sldId id="373" r:id="rId6"/>
    <p:sldId id="374" r:id="rId7"/>
    <p:sldId id="375" r:id="rId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71"/>
            <p14:sldId id="366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74"/>
    <p:restoredTop sz="91235"/>
  </p:normalViewPr>
  <p:slideViewPr>
    <p:cSldViewPr snapToObjects="1">
      <p:cViewPr varScale="1">
        <p:scale>
          <a:sx n="98" d="100"/>
          <a:sy n="98" d="100"/>
        </p:scale>
        <p:origin x="14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12/1/19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12/1/19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Summary of Approach to Modeling Game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781800" cy="669924"/>
          </a:xfrm>
        </p:spPr>
        <p:txBody>
          <a:bodyPr/>
          <a:lstStyle/>
          <a:p>
            <a:r>
              <a:rPr lang="en-US" dirty="0"/>
              <a:t>Modeling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B173-5DA3-6D48-BEB4-3ADF1034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828" y="5883276"/>
            <a:ext cx="3110372" cy="669924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Now what?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E52E-9A8B-7245-9790-49709698FE15}"/>
              </a:ext>
            </a:extLst>
          </p:cNvPr>
          <p:cNvSpPr txBox="1"/>
          <p:nvPr/>
        </p:nvSpPr>
        <p:spPr>
          <a:xfrm>
            <a:off x="1066800" y="291361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Base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02721-E70C-0645-BA1B-4ED2F5C9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9558"/>
            <a:ext cx="3338973" cy="235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09" y="3439558"/>
            <a:ext cx="3313677" cy="235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6EA08-8F04-2E44-AB8D-CE40B55A6E76}"/>
              </a:ext>
            </a:extLst>
          </p:cNvPr>
          <p:cNvSpPr txBox="1"/>
          <p:nvPr/>
        </p:nvSpPr>
        <p:spPr>
          <a:xfrm>
            <a:off x="5635441" y="298981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5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230-5354-664D-94BE-3AB1CA7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8EC3-B001-0342-AF68-61D2DE8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the GRN only using wild type mRNA (or protein)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5454-638E-7341-AD35-DD68C3E2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1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B4FC-FE9E-C945-8667-E38EA2EF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93F5-621E-9148-A375-05F6C68D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6553200" cy="3962400"/>
          </a:xfrm>
        </p:spPr>
        <p:txBody>
          <a:bodyPr/>
          <a:lstStyle/>
          <a:p>
            <a:r>
              <a:rPr lang="en-US" dirty="0"/>
              <a:t>Combinatorics of possible networks (within the game constraints) </a:t>
            </a:r>
          </a:p>
          <a:p>
            <a:pPr lvl="1"/>
            <a:r>
              <a:rPr lang="en-US" dirty="0"/>
              <a:t>17 possibilities for each TF (8 activate + 8 inhibit + None)</a:t>
            </a:r>
          </a:p>
          <a:p>
            <a:pPr lvl="1"/>
            <a:r>
              <a:rPr lang="en-US" dirty="0"/>
              <a:t>9 ”absent” TFs</a:t>
            </a:r>
          </a:p>
          <a:p>
            <a:pPr lvl="1"/>
            <a:r>
              <a:rPr lang="en-US" dirty="0"/>
              <a:t>17</a:t>
            </a:r>
            <a:r>
              <a:rPr lang="en-US" baseline="30000" dirty="0"/>
              <a:t>9 </a:t>
            </a:r>
            <a:r>
              <a:rPr lang="en-US" dirty="0"/>
              <a:t>~12T</a:t>
            </a:r>
          </a:p>
          <a:p>
            <a:r>
              <a:rPr lang="en-US" dirty="0"/>
              <a:t>Computation time due to</a:t>
            </a:r>
          </a:p>
          <a:p>
            <a:pPr lvl="1"/>
            <a:r>
              <a:rPr lang="en-US" dirty="0"/>
              <a:t>Number of parameters to estimate and simulation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4488A-0DFC-5C49-9AC8-1F5B878F1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DD770-5763-F443-9D00-7D20DE75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E0AA-9954-DC46-9551-117372B5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7349-A18C-5743-99E8-18CF8E98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analysis to form hypotheses about network connections</a:t>
            </a:r>
          </a:p>
          <a:p>
            <a:pPr lvl="1"/>
            <a:r>
              <a:rPr lang="en-US" dirty="0"/>
              <a:t>Limits search space</a:t>
            </a:r>
          </a:p>
          <a:p>
            <a:r>
              <a:rPr lang="en-US" dirty="0"/>
              <a:t>Computation to select best hypotheses</a:t>
            </a:r>
          </a:p>
          <a:p>
            <a:pPr lvl="1"/>
            <a:r>
              <a:rPr lang="en-US" dirty="0"/>
              <a:t>But fitting even 10 parameters takes a </a:t>
            </a:r>
            <a:r>
              <a:rPr lang="en-US" sz="6000" dirty="0"/>
              <a:t>LONG</a:t>
            </a:r>
            <a:r>
              <a:rPr lang="en-US" dirty="0"/>
              <a:t>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B9F86-78E0-F940-B9EC-5FA50DFC9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286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B603-5282-B04E-A707-966638EB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648200" cy="669924"/>
          </a:xfrm>
        </p:spPr>
        <p:txBody>
          <a:bodyPr/>
          <a:lstStyle/>
          <a:p>
            <a:r>
              <a:rPr lang="en-US" dirty="0"/>
              <a:t>Core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160C-5183-2F42-9D3A-4B697A42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6553200" cy="4572001"/>
          </a:xfrm>
        </p:spPr>
        <p:txBody>
          <a:bodyPr/>
          <a:lstStyle/>
          <a:p>
            <a:r>
              <a:rPr lang="en-US" dirty="0"/>
              <a:t>Decoupling the genes means decoupling their kinetics equations</a:t>
            </a:r>
          </a:p>
          <a:p>
            <a:pPr lvl="1"/>
            <a:r>
              <a:rPr lang="en-US" dirty="0"/>
              <a:t>Reduces the combinatorics to 17*9 network evaluations from 17</a:t>
            </a:r>
            <a:r>
              <a:rPr lang="en-US" baseline="30000" dirty="0"/>
              <a:t>9</a:t>
            </a:r>
            <a:r>
              <a:rPr lang="en-US" dirty="0"/>
              <a:t> network evaluations.</a:t>
            </a:r>
          </a:p>
          <a:p>
            <a:pPr lvl="2"/>
            <a:r>
              <a:rPr lang="en-US" dirty="0"/>
              <a:t>Still need qualitative approach since this is too much to “brute force” on </a:t>
            </a:r>
            <a:r>
              <a:rPr lang="en-US"/>
              <a:t>a laptop.</a:t>
            </a:r>
            <a:endParaRPr lang="en-US" dirty="0"/>
          </a:p>
          <a:p>
            <a:r>
              <a:rPr lang="en-US" dirty="0"/>
              <a:t>Decouple by using observations of protein instead of simulated values.</a:t>
            </a:r>
          </a:p>
          <a:p>
            <a:pPr lvl="1"/>
            <a:r>
              <a:rPr lang="en-US" dirty="0"/>
              <a:t>Challenge: I’m using mRNA, not protein</a:t>
            </a:r>
          </a:p>
          <a:p>
            <a:pPr lvl="1"/>
            <a:r>
              <a:rPr lang="en-US" dirty="0"/>
              <a:t>Solution: Estimate proteins from mRNA using numerical integration of the kinetics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FF25-216B-7545-905B-56532F933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8C845-1401-B540-AE1C-D23DD804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5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BCCA-0095-6B40-8B3E-12FC38C2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EA2E-3466-8941-B888-05E3D6AC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proteins from observations of mRNA</a:t>
            </a:r>
          </a:p>
          <a:p>
            <a:r>
              <a:rPr lang="en-US" dirty="0"/>
              <a:t>For each gene</a:t>
            </a:r>
          </a:p>
          <a:p>
            <a:pPr lvl="1"/>
            <a:r>
              <a:rPr lang="en-US" dirty="0"/>
              <a:t>Use qualitative analysis to select candidate transcription factors</a:t>
            </a:r>
          </a:p>
          <a:p>
            <a:pPr lvl="1"/>
            <a:r>
              <a:rPr lang="en-US" dirty="0"/>
              <a:t>Evaluate using numerical integration and the estimated protein data</a:t>
            </a:r>
          </a:p>
          <a:p>
            <a:pPr lvl="1"/>
            <a:r>
              <a:rPr lang="en-US" dirty="0"/>
              <a:t>Select the best set of transcription factors and record the parameter estimates</a:t>
            </a:r>
          </a:p>
          <a:p>
            <a:r>
              <a:rPr lang="en-US" dirty="0"/>
              <a:t>Use the above parameter estimates as a starting point for a full optimization of the identified GRN.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C6F6-2B6C-4045-AFC3-55056FC5A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3745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207730</TotalTime>
  <Words>255</Words>
  <Application>Microsoft Macintosh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Computational Systems Biology for  Medical Applications   Summary of Approach to Modeling Game  </vt:lpstr>
      <vt:lpstr>Modeling Game</vt:lpstr>
      <vt:lpstr>Objective</vt:lpstr>
      <vt:lpstr>Challenges</vt:lpstr>
      <vt:lpstr>Strategies</vt:lpstr>
      <vt:lpstr>Core Idea</vt:lpstr>
      <vt:lpstr>Workflow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3170</cp:revision>
  <cp:lastPrinted>2018-10-12T18:44:59Z</cp:lastPrinted>
  <dcterms:created xsi:type="dcterms:W3CDTF">2008-11-04T22:35:39Z</dcterms:created>
  <dcterms:modified xsi:type="dcterms:W3CDTF">2019-12-01T23:51:35Z</dcterms:modified>
</cp:coreProperties>
</file>