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47" r:id="rId2"/>
    <p:sldId id="34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10/18/18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31C9-53C0-3E4B-B070-2B97952A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A181-11CB-8B4F-9798-E1A306EC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Cross validation</a:t>
            </a:r>
          </a:p>
          <a:p>
            <a:r>
              <a:rPr lang="en-US" sz="2000" dirty="0"/>
              <a:t>Confidence intervals</a:t>
            </a:r>
          </a:p>
          <a:p>
            <a:pPr lvl="1"/>
            <a:r>
              <a:rPr lang="en-US" sz="1600" dirty="0"/>
              <a:t>Definition</a:t>
            </a:r>
          </a:p>
          <a:p>
            <a:pPr lvl="1"/>
            <a:r>
              <a:rPr lang="en-US" sz="1600" dirty="0"/>
              <a:t>Estimation techniques: Hessian, simulation, bootstrapping</a:t>
            </a:r>
          </a:p>
          <a:p>
            <a:r>
              <a:rPr lang="en-US" sz="2000" dirty="0"/>
              <a:t>In class exercise: Enzyme Kinetics</a:t>
            </a:r>
          </a:p>
          <a:p>
            <a:pPr lvl="1"/>
            <a:r>
              <a:rPr lang="en-US" sz="1600" dirty="0"/>
              <a:t>Problem with correlated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08DFD-0B14-294A-9B6E-DDE41EC79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569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177465</TotalTime>
  <Words>57</Words>
  <Application>Microsoft Macintosh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Lecture 9: Estimating Confidence in Models and Parameters: II  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2848</cp:revision>
  <cp:lastPrinted>2018-10-12T18:44:59Z</cp:lastPrinted>
  <dcterms:created xsi:type="dcterms:W3CDTF">2008-11-04T22:35:39Z</dcterms:created>
  <dcterms:modified xsi:type="dcterms:W3CDTF">2018-10-18T21:47:02Z</dcterms:modified>
</cp:coreProperties>
</file>