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7" r:id="rId2"/>
    <p:sldId id="34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67"/>
    <p:restoredTop sz="91204"/>
  </p:normalViewPr>
  <p:slideViewPr>
    <p:cSldViewPr snapToObjects="1">
      <p:cViewPr varScale="1">
        <p:scale>
          <a:sx n="57" d="100"/>
          <a:sy n="57" d="100"/>
        </p:scale>
        <p:origin x="160" y="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10/12/18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10/12/18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31C9-53C0-3E4B-B070-2B97952A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A181-11CB-8B4F-9798-E1A306EC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Residuals</a:t>
            </a:r>
          </a:p>
          <a:p>
            <a:pPr lvl="1"/>
            <a:r>
              <a:rPr lang="en-US" sz="1600" dirty="0" err="1"/>
              <a:t>Defn</a:t>
            </a:r>
            <a:r>
              <a:rPr lang="en-US" sz="1600" dirty="0"/>
              <a:t>, indicators of model issues, functional vs. stochastic error</a:t>
            </a:r>
          </a:p>
          <a:p>
            <a:pPr lvl="1"/>
            <a:r>
              <a:rPr lang="en-US" sz="1600" dirty="0"/>
              <a:t>Standardized residuals</a:t>
            </a:r>
          </a:p>
          <a:p>
            <a:pPr lvl="1"/>
            <a:r>
              <a:rPr lang="en-US" sz="1600" dirty="0"/>
              <a:t>Evaluation of residuals: R2, Chi </a:t>
            </a:r>
            <a:r>
              <a:rPr lang="en-US" sz="1600" dirty="0" err="1"/>
              <a:t>Sq</a:t>
            </a:r>
            <a:endParaRPr lang="en-US" sz="1600" dirty="0"/>
          </a:p>
          <a:p>
            <a:r>
              <a:rPr lang="en-US" sz="2000"/>
              <a:t>Hypothesis testing</a:t>
            </a:r>
          </a:p>
          <a:p>
            <a:r>
              <a:rPr lang="en-US" sz="2000" dirty="0"/>
              <a:t>Comparing models</a:t>
            </a:r>
          </a:p>
          <a:p>
            <a:pPr lvl="1"/>
            <a:r>
              <a:rPr lang="en-US" sz="1600" dirty="0"/>
              <a:t>Overfitting, assessing parameter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8DFD-0B14-294A-9B6E-DDE41EC79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569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169436</TotalTime>
  <Words>65</Words>
  <Application>Microsoft Macintosh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Theme</vt:lpstr>
      <vt:lpstr>BIOE 498 / BIOE 599: Computational Systems Biology for Medical Applications  CSE 599V: Advancing Biomedical Models  Lecture 9: Estimating Confidence in Models and Parameters  </vt:lpstr>
      <vt:lpstr>Notes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2736</cp:revision>
  <cp:lastPrinted>2018-10-12T18:44:59Z</cp:lastPrinted>
  <dcterms:created xsi:type="dcterms:W3CDTF">2008-11-04T22:35:39Z</dcterms:created>
  <dcterms:modified xsi:type="dcterms:W3CDTF">2018-10-12T22:38:34Z</dcterms:modified>
</cp:coreProperties>
</file>