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67" r:id="rId5"/>
    <p:sldId id="270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111F-47F7-4DF7-894A-6997547C8A9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0A-010F-42F3-85AD-4DDB106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7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111F-47F7-4DF7-894A-6997547C8A9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0A-010F-42F3-85AD-4DDB106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111F-47F7-4DF7-894A-6997547C8A9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0A-010F-42F3-85AD-4DDB106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1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111F-47F7-4DF7-894A-6997547C8A9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0A-010F-42F3-85AD-4DDB106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111F-47F7-4DF7-894A-6997547C8A9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0A-010F-42F3-85AD-4DDB106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111F-47F7-4DF7-894A-6997547C8A9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0A-010F-42F3-85AD-4DDB106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6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111F-47F7-4DF7-894A-6997547C8A9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0A-010F-42F3-85AD-4DDB106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111F-47F7-4DF7-894A-6997547C8A9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0A-010F-42F3-85AD-4DDB106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111F-47F7-4DF7-894A-6997547C8A9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0A-010F-42F3-85AD-4DDB106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0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111F-47F7-4DF7-894A-6997547C8A9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0A-010F-42F3-85AD-4DDB106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111F-47F7-4DF7-894A-6997547C8A9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0A-010F-42F3-85AD-4DDB106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111F-47F7-4DF7-894A-6997547C8A9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6860A-010F-42F3-85AD-4DDB1063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9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920" y="112270"/>
            <a:ext cx="9144000" cy="1142372"/>
          </a:xfrm>
        </p:spPr>
        <p:txBody>
          <a:bodyPr/>
          <a:lstStyle/>
          <a:p>
            <a:r>
              <a:rPr lang="en-US" dirty="0"/>
              <a:t>Stress Tests on P1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352C60-39D1-4B22-875E-072261D9E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18" y="1137408"/>
            <a:ext cx="9814562" cy="56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4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920" y="112270"/>
            <a:ext cx="9144000" cy="1142372"/>
          </a:xfrm>
        </p:spPr>
        <p:txBody>
          <a:bodyPr/>
          <a:lstStyle/>
          <a:p>
            <a:r>
              <a:rPr lang="en-US" dirty="0"/>
              <a:t>Stress Tests on P3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4DFCB8-CFE3-4F0C-9E55-6A7ABF10A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39" y="1110409"/>
            <a:ext cx="9484122" cy="54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5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920" y="112270"/>
            <a:ext cx="9144000" cy="1142372"/>
          </a:xfrm>
        </p:spPr>
        <p:txBody>
          <a:bodyPr/>
          <a:lstStyle/>
          <a:p>
            <a:r>
              <a:rPr lang="en-US" dirty="0"/>
              <a:t>Stress Tests on P4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03881F-2FEC-4C2B-851E-1837C3AB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1" y="1112520"/>
            <a:ext cx="9530078" cy="54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9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920" y="112270"/>
            <a:ext cx="9144000" cy="1142372"/>
          </a:xfrm>
        </p:spPr>
        <p:txBody>
          <a:bodyPr/>
          <a:lstStyle/>
          <a:p>
            <a:r>
              <a:rPr lang="en-US" dirty="0"/>
              <a:t>Stress Tests on P4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FAAEBD8-726C-4F00-9DD1-84A47A67D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" y="1131604"/>
            <a:ext cx="9824720" cy="56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5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920" y="112270"/>
            <a:ext cx="9144000" cy="1142372"/>
          </a:xfrm>
        </p:spPr>
        <p:txBody>
          <a:bodyPr/>
          <a:lstStyle/>
          <a:p>
            <a:r>
              <a:rPr lang="en-US" dirty="0"/>
              <a:t>Stress Tests on P5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D8B9AF-DC40-4802-8ACA-285094801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20" y="1060550"/>
            <a:ext cx="9949062" cy="568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5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920" y="112270"/>
            <a:ext cx="9144000" cy="1142372"/>
          </a:xfrm>
        </p:spPr>
        <p:txBody>
          <a:bodyPr/>
          <a:lstStyle/>
          <a:p>
            <a:r>
              <a:rPr lang="en-US" dirty="0"/>
              <a:t>Stress Tests on P8</a:t>
            </a:r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41EA109A-073C-4B20-A79F-14249622C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039441"/>
            <a:ext cx="9784080" cy="55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4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Stress Tests on P1</vt:lpstr>
      <vt:lpstr>Stress Tests on P3</vt:lpstr>
      <vt:lpstr>Stress Tests on P4</vt:lpstr>
      <vt:lpstr>Stress Tests on P4</vt:lpstr>
      <vt:lpstr>Stress Tests on P5</vt:lpstr>
      <vt:lpstr>Stress Tests on P8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Tests on P1</dc:title>
  <dc:creator>Herbert M. Sauro</dc:creator>
  <cp:lastModifiedBy>Veronica Porubsky</cp:lastModifiedBy>
  <cp:revision>17</cp:revision>
  <dcterms:created xsi:type="dcterms:W3CDTF">2019-11-04T19:02:42Z</dcterms:created>
  <dcterms:modified xsi:type="dcterms:W3CDTF">2019-12-06T07:09:07Z</dcterms:modified>
</cp:coreProperties>
</file>