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7" r:id="rId2"/>
    <p:sldId id="363" r:id="rId3"/>
    <p:sldId id="383" r:id="rId4"/>
    <p:sldId id="265" r:id="rId5"/>
    <p:sldId id="370" r:id="rId6"/>
    <p:sldId id="367" r:id="rId7"/>
    <p:sldId id="366" r:id="rId8"/>
    <p:sldId id="382" r:id="rId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347"/>
            <p14:sldId id="363"/>
            <p14:sldId id="383"/>
            <p14:sldId id="265"/>
            <p14:sldId id="370"/>
          </p14:sldIdLst>
        </p14:section>
        <p14:section name="Untitled Section" id="{87D83A5A-145B-724B-99A6-B357B0086BDE}">
          <p14:sldIdLst>
            <p14:sldId id="367"/>
            <p14:sldId id="366"/>
            <p14:sldId id="3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9"/>
    <p:restoredTop sz="91204"/>
  </p:normalViewPr>
  <p:slideViewPr>
    <p:cSldViewPr snapToObjects="1">
      <p:cViewPr varScale="1">
        <p:scale>
          <a:sx n="97" d="100"/>
          <a:sy n="97" d="100"/>
        </p:scale>
        <p:origin x="9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10/20/19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10/20/19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10: Cross Validation Review and Software Engineering Basics for </a:t>
            </a:r>
            <a:r>
              <a:rPr lang="en-US" altLang="en-US" sz="2800" b="1" u="sng" dirty="0" err="1">
                <a:ea typeface="ＭＳ Ｐゴシック" panose="020B0600070205080204" pitchFamily="34" charset="-128"/>
              </a:rPr>
              <a:t>Modellers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1CDD-1AC0-D841-8608-0427D0F3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CE50-5F1A-AD42-9F7B-560319B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Lecture_9* at http://</a:t>
            </a:r>
            <a:r>
              <a:rPr lang="en-US" dirty="0" err="1"/>
              <a:t>shorturl.at</a:t>
            </a:r>
            <a:r>
              <a:rPr lang="en-US" dirty="0"/>
              <a:t>/crOS2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452FF-B381-E647-B00F-62D0CE459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687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2AD0-9338-CD46-9B66-D617AC02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50BE3-648F-1A45-8522-7AA2DBF56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cross_validation</a:t>
            </a:r>
            <a:r>
              <a:rPr lang="en-US" dirty="0"/>
              <a:t> module in lecture 10</a:t>
            </a:r>
          </a:p>
          <a:p>
            <a:r>
              <a:rPr lang="en-US" dirty="0"/>
              <a:t>Construct bootstrap notebook</a:t>
            </a:r>
          </a:p>
          <a:p>
            <a:r>
              <a:rPr lang="en-US" dirty="0"/>
              <a:t>Exercises</a:t>
            </a:r>
          </a:p>
          <a:p>
            <a:pPr lvl="1"/>
            <a:r>
              <a:rPr lang="en-US" dirty="0"/>
              <a:t>Different models with different parameters for </a:t>
            </a:r>
            <a:r>
              <a:rPr lang="en-US" dirty="0" err="1"/>
              <a:t>cross_validation</a:t>
            </a:r>
            <a:r>
              <a:rPr lang="en-US" dirty="0"/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EAA1A-B096-2743-AE90-55A9268808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159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501" y="228600"/>
            <a:ext cx="5582099" cy="994172"/>
          </a:xfrm>
        </p:spPr>
        <p:txBody>
          <a:bodyPr/>
          <a:lstStyle/>
          <a:p>
            <a:r>
              <a:rPr lang="en-US" dirty="0"/>
              <a:t>The Layers of Modeling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F7B8D8-94C7-0443-87E8-4FF147601AA0}"/>
              </a:ext>
            </a:extLst>
          </p:cNvPr>
          <p:cNvSpPr/>
          <p:nvPr/>
        </p:nvSpPr>
        <p:spPr>
          <a:xfrm>
            <a:off x="1828800" y="990600"/>
            <a:ext cx="2046756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Experimental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CBA8EF-DEBE-D04B-9E82-E050AF7B809E}"/>
              </a:ext>
            </a:extLst>
          </p:cNvPr>
          <p:cNvSpPr/>
          <p:nvPr/>
        </p:nvSpPr>
        <p:spPr>
          <a:xfrm>
            <a:off x="5447470" y="979611"/>
            <a:ext cx="2046756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C127BD-72F6-5846-BAEF-CE5AFCE699F0}"/>
              </a:ext>
            </a:extLst>
          </p:cNvPr>
          <p:cNvSpPr/>
          <p:nvPr/>
        </p:nvSpPr>
        <p:spPr>
          <a:xfrm>
            <a:off x="1516777" y="4665979"/>
            <a:ext cx="2788173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Refined Parameter Estimates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673782-D7ED-DA40-9981-9FA4ADAEFE32}"/>
              </a:ext>
            </a:extLst>
          </p:cNvPr>
          <p:cNvSpPr/>
          <p:nvPr/>
        </p:nvSpPr>
        <p:spPr>
          <a:xfrm>
            <a:off x="5524498" y="4651637"/>
            <a:ext cx="2552702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Refined Model Quality Metrics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49B175-BBF0-054B-B1DF-54C174F7BAB3}"/>
              </a:ext>
            </a:extLst>
          </p:cNvPr>
          <p:cNvSpPr/>
          <p:nvPr/>
        </p:nvSpPr>
        <p:spPr>
          <a:xfrm>
            <a:off x="3505200" y="3055069"/>
            <a:ext cx="1942270" cy="105973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Fitting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B9FF60-BF44-4343-81BE-45219BD945DD}"/>
              </a:ext>
            </a:extLst>
          </p:cNvPr>
          <p:cNvSpPr/>
          <p:nvPr/>
        </p:nvSpPr>
        <p:spPr>
          <a:xfrm>
            <a:off x="1592977" y="3260013"/>
            <a:ext cx="1637470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Estimates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F5D10D-4F9A-6742-94A0-911BFCC43361}"/>
              </a:ext>
            </a:extLst>
          </p:cNvPr>
          <p:cNvSpPr/>
          <p:nvPr/>
        </p:nvSpPr>
        <p:spPr>
          <a:xfrm>
            <a:off x="5904670" y="3276600"/>
            <a:ext cx="2144138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Quality Metrics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7E2A15-CF79-544B-AEF3-2E39678B94C3}"/>
              </a:ext>
            </a:extLst>
          </p:cNvPr>
          <p:cNvSpPr/>
          <p:nvPr/>
        </p:nvSpPr>
        <p:spPr>
          <a:xfrm>
            <a:off x="4419600" y="3484028"/>
            <a:ext cx="87547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</a:t>
            </a:r>
          </a:p>
          <a:p>
            <a:pPr algn="ctr"/>
            <a:r>
              <a:rPr lang="en-US" b="1" dirty="0"/>
              <a:t>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8011F4-D3E4-4740-9DA6-619E73A3D2F3}"/>
              </a:ext>
            </a:extLst>
          </p:cNvPr>
          <p:cNvSpPr/>
          <p:nvPr/>
        </p:nvSpPr>
        <p:spPr>
          <a:xfrm>
            <a:off x="1524000" y="2514600"/>
            <a:ext cx="6629400" cy="1828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048827-4CFA-5047-B7FB-34B03FF394DB}"/>
              </a:ext>
            </a:extLst>
          </p:cNvPr>
          <p:cNvSpPr txBox="1"/>
          <p:nvPr/>
        </p:nvSpPr>
        <p:spPr>
          <a:xfrm>
            <a:off x="1657707" y="2602468"/>
            <a:ext cx="19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Cross Validation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4FDA44-D5DA-D34F-86B2-EF3BD27CFF6E}"/>
              </a:ext>
            </a:extLst>
          </p:cNvPr>
          <p:cNvSpPr/>
          <p:nvPr/>
        </p:nvSpPr>
        <p:spPr>
          <a:xfrm>
            <a:off x="1295400" y="1961944"/>
            <a:ext cx="7162800" cy="36768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5D0DFD-CFAF-2845-80FD-5C599A5D0AAF}"/>
              </a:ext>
            </a:extLst>
          </p:cNvPr>
          <p:cNvSpPr txBox="1"/>
          <p:nvPr/>
        </p:nvSpPr>
        <p:spPr>
          <a:xfrm>
            <a:off x="3505200" y="198120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Bootstrapping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E8F0A8A-109D-9C4B-906A-D23B5B7EA0D3}"/>
              </a:ext>
            </a:extLst>
          </p:cNvPr>
          <p:cNvSpPr/>
          <p:nvPr/>
        </p:nvSpPr>
        <p:spPr>
          <a:xfrm>
            <a:off x="1458091" y="5832658"/>
            <a:ext cx="3113909" cy="6448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Confidence Intervals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155338C-67F1-F84E-B03F-25E890652AF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10800000" flipV="1">
            <a:off x="5295070" y="1302012"/>
            <a:ext cx="152400" cy="244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F62BEBE-EFEC-B945-A326-F4FA2B7AC5AC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>
            <a:off x="2411712" y="3260013"/>
            <a:ext cx="1093488" cy="324922"/>
          </a:xfrm>
          <a:prstGeom prst="bentConnector4">
            <a:avLst>
              <a:gd name="adj1" fmla="val 12563"/>
              <a:gd name="adj2" fmla="val 1703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F9668C4-C473-0342-83F7-C37F106E07DF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V="1">
            <a:off x="5447470" y="3276600"/>
            <a:ext cx="1529269" cy="308335"/>
          </a:xfrm>
          <a:prstGeom prst="bentConnector4">
            <a:avLst>
              <a:gd name="adj1" fmla="val 14948"/>
              <a:gd name="adj2" fmla="val 24598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492A49A6-D24F-C342-98E7-F714F3B9D169}"/>
              </a:ext>
            </a:extLst>
          </p:cNvPr>
          <p:cNvCxnSpPr>
            <a:stCxn id="18" idx="2"/>
            <a:endCxn id="15" idx="0"/>
          </p:cNvCxnSpPr>
          <p:nvPr/>
        </p:nvCxnSpPr>
        <p:spPr>
          <a:xfrm rot="5400000">
            <a:off x="3713493" y="3540771"/>
            <a:ext cx="322579" cy="19278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245BF8C6-EAE2-0D47-8ECC-5C2B376B1AAF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 rot="16200000" flipH="1">
            <a:off x="5665656" y="3516443"/>
            <a:ext cx="308237" cy="19621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4F40C94-E7EF-7E40-8EA4-8F908F96A5A0}"/>
              </a:ext>
            </a:extLst>
          </p:cNvPr>
          <p:cNvCxnSpPr>
            <a:stCxn id="20" idx="2"/>
            <a:endCxn id="23" idx="6"/>
          </p:cNvCxnSpPr>
          <p:nvPr/>
        </p:nvCxnSpPr>
        <p:spPr>
          <a:xfrm rot="5400000">
            <a:off x="4466271" y="5744529"/>
            <a:ext cx="516259" cy="3048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6C107EA-96F6-A44F-9121-724B4FD34FF0}"/>
              </a:ext>
            </a:extLst>
          </p:cNvPr>
          <p:cNvCxnSpPr>
            <a:stCxn id="10" idx="4"/>
          </p:cNvCxnSpPr>
          <p:nvPr/>
        </p:nvCxnSpPr>
        <p:spPr>
          <a:xfrm rot="16200000" flipH="1">
            <a:off x="2653647" y="1833933"/>
            <a:ext cx="1419667" cy="102260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4C1AE2C-B5BE-6449-BC50-06D932911E14}"/>
              </a:ext>
            </a:extLst>
          </p:cNvPr>
          <p:cNvSpPr/>
          <p:nvPr/>
        </p:nvSpPr>
        <p:spPr>
          <a:xfrm>
            <a:off x="3581400" y="3488803"/>
            <a:ext cx="778879" cy="4443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Est.</a:t>
            </a:r>
          </a:p>
        </p:txBody>
      </p:sp>
    </p:spTree>
    <p:extLst>
      <p:ext uri="{BB962C8B-B14F-4D97-AF65-F5344CB8AC3E}">
        <p14:creationId xmlns:p14="http://schemas.microsoft.com/office/powerpoint/2010/main" val="63874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7" grpId="0" animBg="1"/>
      <p:bldP spid="9" grpId="0" animBg="1"/>
      <p:bldP spid="12" grpId="0" animBg="1"/>
      <p:bldP spid="17" grpId="0" animBg="1"/>
      <p:bldP spid="18" grpId="0" animBg="1"/>
      <p:bldP spid="19" grpId="0"/>
      <p:bldP spid="20" grpId="0" animBg="1"/>
      <p:bldP spid="22" grpId="0"/>
      <p:bldP spid="23" grpId="0" animBg="1"/>
      <p:bldP spid="44" grpId="0" animBg="1"/>
      <p:bldP spid="4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0FC5-4607-3544-9AE7-2A2AE7D7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32E1-DDA0-7840-B460-59388493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cross validation (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r>
              <a:rPr lang="en-US" dirty="0"/>
              <a:t>Bootstrapping steps</a:t>
            </a:r>
          </a:p>
          <a:p>
            <a:r>
              <a:rPr lang="en-US" dirty="0"/>
              <a:t>Bootstrapping details (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r>
              <a:rPr lang="en-US" dirty="0"/>
              <a:t>Class exercises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1EE21-A226-204F-8EF8-9D8CBBE072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768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D150-7FF1-2A41-B255-4F99D65A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838200"/>
          </a:xfrm>
        </p:spPr>
        <p:txBody>
          <a:bodyPr/>
          <a:lstStyle/>
          <a:p>
            <a:r>
              <a:rPr lang="en-US" dirty="0"/>
              <a:t>Synthetic Observations With Bootstrapping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E002D-3997-354B-976E-21A5C5884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F113A2-9A9B-AD4A-994A-45280F35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710" y="2640862"/>
            <a:ext cx="2715940" cy="386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DA8FBF-EA10-614F-BF6C-2CD3E5B2A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93" y="2544218"/>
            <a:ext cx="2809707" cy="39629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E84951-C0B4-1641-9CF2-708FE1A22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89" y="787400"/>
            <a:ext cx="2922621" cy="1981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FE8E0F-F681-3F4A-A536-2366CF09D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950" y="3866300"/>
            <a:ext cx="38100" cy="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67AC-19A8-A84A-AD29-CE9094C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Synthetic Response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EA42C-8833-EF4C-974C-06FAC4D63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:return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bootstrap data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residuals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y_obs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residuals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residuals.reshape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samples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 length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length)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residuals[samples]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result.reshape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26B264-DF07-A34E-A052-73194C3256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773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CD8E-D28D-BA48-91E1-D41F2631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4CA9C-E409-3C40-8632-4F324145E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F2996-EDB7-B54F-96E0-7945BA027B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343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187777</TotalTime>
  <Words>232</Words>
  <Application>Microsoft Macintosh PowerPoint</Application>
  <PresentationFormat>On-screen Show (4:3)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Office Theme</vt:lpstr>
      <vt:lpstr>Computational Systems Biology for  Medical Applications   Lecture 10: Cross Validation Review and Software Engineering Basics for Modellers  </vt:lpstr>
      <vt:lpstr>Downloads</vt:lpstr>
      <vt:lpstr>TODO</vt:lpstr>
      <vt:lpstr>The Layers of Modeling</vt:lpstr>
      <vt:lpstr>Agenda</vt:lpstr>
      <vt:lpstr>Synthetic Observations With Bootstrapping</vt:lpstr>
      <vt:lpstr>Generating a Synthetic Response Data</vt:lpstr>
      <vt:lpstr>Exercise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2954</cp:revision>
  <cp:lastPrinted>2018-10-12T18:44:59Z</cp:lastPrinted>
  <dcterms:created xsi:type="dcterms:W3CDTF">2008-11-04T22:35:39Z</dcterms:created>
  <dcterms:modified xsi:type="dcterms:W3CDTF">2019-10-21T16:26:37Z</dcterms:modified>
</cp:coreProperties>
</file>