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92FA0-2F44-4092-A01A-2B6418E3BA7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3FDDC-4AE0-48FE-A9DE-9DB1C7B3F10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60A61-93C8-4496-96E2-DF306E17D2B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1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B9C89-B45A-4220-B3DB-03E13E733E5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4BF51-B50C-454E-BB14-109CEA97A61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52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FD6412-D282-4AFE-BB7D-A79A8951200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76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9E420C-DBCB-4DD4-BBE2-A311D551C08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BB3BD2-46F6-4D42-8A97-FE2C800C1B3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5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1762B-3C88-4511-B923-9FB8ABB71FC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03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37EC7-5807-440E-A5B2-E1CEEB8AEE7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21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5F2564-F238-4C4E-92AB-3C60302F2A7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9848-6EDC-4972-B358-5462020DE56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FD8B-9C34-4C77-A938-CA3C819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63DE1-6DF1-49E9-A645-190D7EA1774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4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Tellurium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James Glazier, Bloomington</a:t>
            </a:r>
          </a:p>
          <a:p>
            <a:endParaRPr lang="en-US" dirty="0"/>
          </a:p>
        </p:txBody>
      </p:sp>
      <p:pic>
        <p:nvPicPr>
          <p:cNvPr id="4" name="Picture 4" descr="redblackblock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80579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2" y="5916031"/>
            <a:ext cx="791359" cy="7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Running a Tellurium Simulation in Spyder2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628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simulate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run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the simulation hit the run button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or use the run pulldown menu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Spyder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will first open a dialogue box to ask you to save the file—put it somewhere convenient like a subfolder “E340 exercises” in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MyDocuments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happened when you hit run?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6287106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21" y="2703629"/>
            <a:ext cx="4800600" cy="12382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947334" y="2121062"/>
            <a:ext cx="1786467" cy="926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6" y="1066801"/>
            <a:ext cx="3790697" cy="2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Running a Tellurium Simulation in Spyder2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700"/>
                <a:ext cx="5497031" cy="4348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happened when you hit run?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Nothing displayed, but “result” is now an object containing the time series of your simulation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You can see its contents by typing “result” in the console window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happens?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700"/>
                <a:ext cx="5497031" cy="4348113"/>
              </a:xfrm>
              <a:prstGeom prst="rect">
                <a:avLst/>
              </a:prstGeom>
              <a:blipFill>
                <a:blip r:embed="rId2"/>
                <a:stretch>
                  <a:fillRect l="-887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66" y="4083672"/>
            <a:ext cx="5448300" cy="2343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6" y="1066801"/>
            <a:ext cx="3790697" cy="27834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867400" y="3264232"/>
            <a:ext cx="76200" cy="28239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Viewing the Output of a Tellurium Simulation in Python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5733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happens?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You see the tail end of a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numpy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array (a special kind of column-labeled array as opposed to a Python list structure or a classic numerical array) with four columns: the time, the value of A, the value of B and the value of C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5733108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78" y="1572386"/>
            <a:ext cx="3571875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6" y="1066801"/>
            <a:ext cx="3790697" cy="2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Viewing the Output of a Tellurium  Simulation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7118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happens?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hange the number of points in the simulation to 10, so we can see the whole array more easily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result=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(0,40,1000)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		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result=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(0,40,10)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run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again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see the column names at the top of the array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7118102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32" y="1413635"/>
            <a:ext cx="3571875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515" y="4002621"/>
            <a:ext cx="3276600" cy="199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776" y="1066801"/>
            <a:ext cx="3790697" cy="27834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33001" y="3432935"/>
            <a:ext cx="437114" cy="2667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7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Plotting the Output of a Tellurium Simulation in Python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360345" y="871700"/>
                <a:ext cx="5497031" cy="7395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Usually we will want to plot the time series as a graph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can use the various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matplotlib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plotting functions (see your Python cheat sheets) or the predefined Tellurium method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plot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which has syntax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model_object.plot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Which displays the time series in simple form in the console (you can control whether the display is in-line or pop-up and whether the graphs overlay each other or are independent)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You can right-click over the graph to copy it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45" y="871700"/>
                <a:ext cx="5497031" cy="7395101"/>
              </a:xfrm>
              <a:prstGeom prst="rect">
                <a:avLst/>
              </a:prstGeom>
              <a:blipFill>
                <a:blip r:embed="rId2"/>
                <a:stretch>
                  <a:fillRect l="-887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33" y="2829106"/>
            <a:ext cx="3276600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22" y="3886200"/>
            <a:ext cx="286702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703" y="752655"/>
            <a:ext cx="3324225" cy="20764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563952" y="4703853"/>
            <a:ext cx="2338630" cy="1854526"/>
            <a:chOff x="6039952" y="4703853"/>
            <a:chExt cx="2338630" cy="185452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37045" y="4819830"/>
              <a:ext cx="2141537" cy="15313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047011" y="6219825"/>
              <a:ext cx="632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355641" y="538816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Concentration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69234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Selecting the Time Step and Duration of a Simulation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6841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notice two things from our graph—the values reach their final values after 5 time steps (so we should be simulating times from 0 to 5 or 0 to 10, not 0 to 40, and our graph is jagged (we don’t have enough points)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Change the ending time to 10 and the number of points to 100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result=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(0,40,10)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		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result=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(0,10,100)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What do you see?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6841104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33" y="2829106"/>
            <a:ext cx="32766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534" y="695685"/>
            <a:ext cx="3324225" cy="20764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63952" y="4703853"/>
            <a:ext cx="2338630" cy="1854526"/>
            <a:chOff x="6039952" y="4703853"/>
            <a:chExt cx="2338630" cy="18545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7045" y="4819830"/>
              <a:ext cx="2141537" cy="153131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047011" y="6219825"/>
              <a:ext cx="632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55641" y="538816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Concentration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4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8"/>
            <a:ext cx="9144000" cy="61516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Selecting the Time Step and Duration of a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379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result=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(0,10,100)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can see the whole time-series of changes of concentration in our graph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3794116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57" y="879980"/>
            <a:ext cx="3295650" cy="25812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40076" y="3649321"/>
            <a:ext cx="3664965" cy="2679885"/>
            <a:chOff x="5316075" y="3649320"/>
            <a:chExt cx="3664965" cy="26798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9964" y="3649320"/>
              <a:ext cx="3511076" cy="251060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0137" y="5990651"/>
              <a:ext cx="632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631764" y="4640723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Concentration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Writing and Solving a Simple Chemical Reaction in Tellurium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154364" cy="8226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will: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Write some boiler-plate code to allow Python to use a model written in Antimony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Define our model in Antimony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Write Python code to numerically solve the model and display the results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Our final code will look like the listing on the right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We’ll analyze it section by section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Type it into your computer as we go along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154364" cy="8226098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65189" y="5948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Note that all your simulations will have a mixture of these two languages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Loading Tellurium into Python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700"/>
                <a:ext cx="5154364" cy="656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First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we need to tell Python that we will be using Tellurium model specification and the roadrunner numerical integrator libraries using the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import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method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import tellurium as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te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because we will be using methods from the tellurium library and need a convenient reference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700"/>
                <a:ext cx="5154364" cy="6564105"/>
              </a:xfrm>
              <a:prstGeom prst="rect">
                <a:avLst/>
              </a:prstGeom>
              <a:blipFill>
                <a:blip r:embed="rId2"/>
                <a:stretch>
                  <a:fillRect l="-946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65189" y="5948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Note that all your simulations will have a mixture of these two languages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82811"/>
          <a:stretch/>
        </p:blipFill>
        <p:spPr>
          <a:xfrm>
            <a:off x="1828800" y="2743201"/>
            <a:ext cx="5295666" cy="668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6832" y="1066800"/>
            <a:ext cx="3600169" cy="533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5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Loading an Antimony Model in Tellurium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24000" y="762001"/>
                <a:ext cx="5154364" cy="656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Next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the Tellurium method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te.loada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Loads an Antimony-specified model character string as a simulation object and makes it available in Python via the object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could name the simulation object anything we liked (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r1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model1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,…)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1"/>
                <a:ext cx="5154364" cy="6564105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86010"/>
          <a:stretch/>
        </p:blipFill>
        <p:spPr>
          <a:xfrm>
            <a:off x="1799961" y="1833256"/>
            <a:ext cx="3600428" cy="300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82844" b="4002"/>
          <a:stretch/>
        </p:blipFill>
        <p:spPr>
          <a:xfrm>
            <a:off x="4419600" y="1856814"/>
            <a:ext cx="4000850" cy="313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42834" y="1880372"/>
            <a:ext cx="3600169" cy="2667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42834" y="3505200"/>
            <a:ext cx="3600169" cy="2667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Defining a Chemical Reaction in Antimony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154364" cy="6841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reaction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Next,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we specify the chemical reactions in the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Antimony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language within a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Python character string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defined between ””” pairs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Antimony Syntax is very simple, w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 pretty much type the model as we write the reaction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R1: names the reaction and creates a variable that contains the rate of the reaction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A+B-&gt;C; defines the reaction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*A*B defines the rate of the reaction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154364" cy="6841104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7633" y="2133600"/>
            <a:ext cx="3600169" cy="2667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33851" r="39917" b="56340"/>
          <a:stretch/>
        </p:blipFill>
        <p:spPr>
          <a:xfrm>
            <a:off x="1905001" y="5228550"/>
            <a:ext cx="3286119" cy="3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8"/>
            <a:ext cx="9144000" cy="6062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Setting Initial Conditions in Antimony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700"/>
                <a:ext cx="5154364" cy="7395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Next,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 define an executable simulation, we need to define the initial amounts of the molecular species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assume we have no C and equal amounts of A and B (say 10 moles—our units are arbitrary here), so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type the initial amounts in the form: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variable = amount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700"/>
                <a:ext cx="5154364" cy="7395101"/>
              </a:xfrm>
              <a:prstGeom prst="rect">
                <a:avLst/>
              </a:prstGeom>
              <a:blipFill>
                <a:blip r:embed="rId2"/>
                <a:stretch>
                  <a:fillRect l="-946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29166" y="2398874"/>
            <a:ext cx="3600169" cy="801526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1786" r="66126" b="31532"/>
          <a:stretch/>
        </p:blipFill>
        <p:spPr>
          <a:xfrm>
            <a:off x="2590801" y="5486400"/>
            <a:ext cx="144924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8"/>
            <a:ext cx="9144000" cy="61516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Defining Rate Constants in Antimony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700"/>
                <a:ext cx="5154364" cy="7395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 define our model, we also need to define our rate constant,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Again we just type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constant = value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set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We can do a lot more in Antimony, but this syntax is sufficient to define a simple chemical reaction</a:t>
                </a: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700"/>
                <a:ext cx="5154364" cy="7395101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29166" y="3226034"/>
            <a:ext cx="3600169" cy="2667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9089" r="72372" b="23634"/>
          <a:stretch/>
        </p:blipFill>
        <p:spPr>
          <a:xfrm>
            <a:off x="2438400" y="4083037"/>
            <a:ext cx="1524000" cy="2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567"/>
            <a:ext cx="9144000" cy="6824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Defining a Simulation of an Antimony Model in Python</a:t>
            </a:r>
            <a:endParaRPr lang="en-US" sz="24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700"/>
                <a:ext cx="5497031" cy="905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write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 simulate the model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that we have specified we use the Tellurium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simulate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method, acting on the object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syntax is: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result_object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model_object.simulate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start_time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end_time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number_of_points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simulation time step is (</a:t>
                </a:r>
                <a:r>
                  <a:rPr 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end_time-start_time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/</a:t>
                </a:r>
                <a:r>
                  <a:rPr 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number_of_points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So the command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Simulates the model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from the start time (0) to the end time (40) generating 1000 intermediate points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700"/>
                <a:ext cx="5497031" cy="9057095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105400"/>
            <a:ext cx="4817950" cy="42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65" y="1066801"/>
            <a:ext cx="4278308" cy="31415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6402" y="3759201"/>
            <a:ext cx="3789198" cy="2667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4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3337"/>
            <a:ext cx="91440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Running a Tellurium Simulation in Spyder2</a:t>
            </a:r>
            <a:endParaRPr lang="en-US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532467" y="871699"/>
                <a:ext cx="5497031" cy="407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Let’s simulate the chemical reaction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𝑘𝐴𝐵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run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the simulation hit the run button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7" y="871699"/>
                <a:ext cx="5497031" cy="4071114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21" y="2703629"/>
            <a:ext cx="4800600" cy="12382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05200" y="1828800"/>
            <a:ext cx="11430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6" y="1066801"/>
            <a:ext cx="3790697" cy="2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Widescreen</PresentationFormat>
  <Paragraphs>286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Default Design</vt:lpstr>
      <vt:lpstr>Extra Tellurium Notes</vt:lpstr>
      <vt:lpstr>Writing and Solving a Simple Chemical Reaction in Tellurium</vt:lpstr>
      <vt:lpstr>Loading Tellurium into Python</vt:lpstr>
      <vt:lpstr>Loading an Antimony Model in Tellurium</vt:lpstr>
      <vt:lpstr>Defining a Chemical Reaction in Antimony</vt:lpstr>
      <vt:lpstr>Setting Initial Conditions in Antimony</vt:lpstr>
      <vt:lpstr>Defining Rate Constants in Antimony</vt:lpstr>
      <vt:lpstr>Defining a Simulation of an Antimony Model in Python</vt:lpstr>
      <vt:lpstr>Running a Tellurium Simulation in Spyder2</vt:lpstr>
      <vt:lpstr>Running a Tellurium Simulation in Spyder2</vt:lpstr>
      <vt:lpstr>Running a Tellurium Simulation in Spyder2</vt:lpstr>
      <vt:lpstr>Viewing the Output of a Tellurium Simulation in Python</vt:lpstr>
      <vt:lpstr>Viewing the Output of a Tellurium  Simulation in Python</vt:lpstr>
      <vt:lpstr>Plotting the Output of a Tellurium Simulation in Python</vt:lpstr>
      <vt:lpstr>Selecting the Time Step and Duration of a Simulation</vt:lpstr>
      <vt:lpstr>Selecting the Time Step and Duration of a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Tellurium Notes</dc:title>
  <dc:creator>Herbert M. Sauro</dc:creator>
  <cp:lastModifiedBy>Herbert M. Sauro</cp:lastModifiedBy>
  <cp:revision>1</cp:revision>
  <dcterms:created xsi:type="dcterms:W3CDTF">2018-10-03T17:20:13Z</dcterms:created>
  <dcterms:modified xsi:type="dcterms:W3CDTF">2018-10-03T17:23:36Z</dcterms:modified>
</cp:coreProperties>
</file>