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7" r:id="rId2"/>
    <p:sldId id="363" r:id="rId3"/>
    <p:sldId id="364" r:id="rId4"/>
    <p:sldId id="365" r:id="rId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1404"/>
  </p:normalViewPr>
  <p:slideViewPr>
    <p:cSldViewPr snapToObjects="1">
      <p:cViewPr varScale="1">
        <p:scale>
          <a:sx n="98" d="100"/>
          <a:sy n="98" d="100"/>
        </p:scale>
        <p:origin x="1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10/28/19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10/28/19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15: Generating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Lecture_15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2EE-2B08-3643-8DD2-83135BDF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2F46-09C5-BD4F-994E-352D60CE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why generate models</a:t>
            </a:r>
          </a:p>
          <a:p>
            <a:r>
              <a:rPr lang="en-US" dirty="0"/>
              <a:t>Elements of generation</a:t>
            </a:r>
          </a:p>
          <a:p>
            <a:pPr lvl="1"/>
            <a:r>
              <a:rPr lang="en-US" dirty="0"/>
              <a:t>Base model</a:t>
            </a:r>
          </a:p>
          <a:p>
            <a:pPr lvl="1"/>
            <a:r>
              <a:rPr lang="en-US" dirty="0"/>
              <a:t>Reaction</a:t>
            </a:r>
          </a:p>
          <a:p>
            <a:pPr lvl="1"/>
            <a:r>
              <a:rPr lang="en-US" dirty="0"/>
              <a:t>Kinetics - constant</a:t>
            </a:r>
          </a:p>
          <a:p>
            <a:pPr lvl="1"/>
            <a:r>
              <a:rPr lang="en-US" dirty="0"/>
              <a:t>Initializations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Code in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AB42-C764-6D46-9AD9-AE3DC6012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469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C7A8-61C0-A84B-B5B6-252D4449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C94B-9EF2-9945-8598-41B7D98C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random model for a given set of chemical species and the boundary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38CA-5200-0D48-B5C6-96313E231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42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198050</TotalTime>
  <Words>81</Words>
  <Application>Microsoft Macintosh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Computational Systems Biology for  Medical Applications   Lecture 15: Generating Models  </vt:lpstr>
      <vt:lpstr>Downloads</vt:lpstr>
      <vt:lpstr>Topics</vt:lpstr>
      <vt:lpstr>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3007</cp:revision>
  <cp:lastPrinted>2018-10-12T18:44:59Z</cp:lastPrinted>
  <dcterms:created xsi:type="dcterms:W3CDTF">2008-11-04T22:35:39Z</dcterms:created>
  <dcterms:modified xsi:type="dcterms:W3CDTF">2019-10-30T23:27:18Z</dcterms:modified>
</cp:coreProperties>
</file>