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9" r:id="rId3"/>
    <p:sldId id="352" r:id="rId4"/>
    <p:sldId id="350" r:id="rId5"/>
    <p:sldId id="353" r:id="rId6"/>
    <p:sldId id="362" r:id="rId7"/>
    <p:sldId id="363" r:id="rId8"/>
    <p:sldId id="361" r:id="rId9"/>
    <p:sldId id="354" r:id="rId10"/>
    <p:sldId id="364" r:id="rId11"/>
    <p:sldId id="365" r:id="rId12"/>
    <p:sldId id="366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204"/>
  </p:normalViewPr>
  <p:slideViewPr>
    <p:cSldViewPr snapToObjects="1">
      <p:cViewPr varScale="1">
        <p:scale>
          <a:sx n="97" d="100"/>
          <a:sy n="97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10/25/18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10/25/18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Cross Validation and Bootstrapping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Synthetic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Bootstrapping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bootstrapping to estimate the variance of parameters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 parameter variances change as you increase the number of synthetic data sets?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blipFill>
                <a:blip r:embed="rId4"/>
                <a:stretch>
                  <a:fillRect l="-1583" t="-1111" r="-3430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838200"/>
          </a:xfrm>
        </p:spPr>
        <p:txBody>
          <a:bodyPr/>
          <a:lstStyle/>
          <a:p>
            <a:r>
              <a:rPr lang="en-US" dirty="0"/>
              <a:t>Cross Validation is an efficient way to quantify the quality of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7620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567"/>
              </p:ext>
            </p:extLst>
          </p:nvPr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648201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582782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blipFill>
                <a:blip r:embed="rId4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2906"/>
              </p:ext>
            </p:extLst>
          </p:nvPr>
        </p:nvGraphicFramePr>
        <p:xfrm>
          <a:off x="4572001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2091"/>
              </p:ext>
            </p:extLst>
          </p:nvPr>
        </p:nvGraphicFramePr>
        <p:xfrm>
          <a:off x="5486401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4648201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5582782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8556"/>
              </p:ext>
            </p:extLst>
          </p:nvPr>
        </p:nvGraphicFramePr>
        <p:xfrm>
          <a:off x="4572001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9088"/>
              </p:ext>
            </p:extLst>
          </p:nvPr>
        </p:nvGraphicFramePr>
        <p:xfrm>
          <a:off x="5486401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4665936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5600517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3899"/>
              </p:ext>
            </p:extLst>
          </p:nvPr>
        </p:nvGraphicFramePr>
        <p:xfrm>
          <a:off x="4572000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614"/>
              </p:ext>
            </p:extLst>
          </p:nvPr>
        </p:nvGraphicFramePr>
        <p:xfrm>
          <a:off x="5504136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endCxn id="29" idx="1"/>
          </p:cNvCxnSpPr>
          <p:nvPr/>
        </p:nvCxnSpPr>
        <p:spPr>
          <a:xfrm>
            <a:off x="6400801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endCxn id="30" idx="1"/>
          </p:cNvCxnSpPr>
          <p:nvPr/>
        </p:nvCxnSpPr>
        <p:spPr>
          <a:xfrm>
            <a:off x="6400801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endCxn id="51" idx="1"/>
          </p:cNvCxnSpPr>
          <p:nvPr/>
        </p:nvCxnSpPr>
        <p:spPr>
          <a:xfrm>
            <a:off x="6383066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60471"/>
              </p:ext>
            </p:extLst>
          </p:nvPr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4646212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19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Generate Indices of Train, Test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127E0-8F5B-594F-8B42-E7B30B4D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720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indices =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remainder in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indices: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	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remainder: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list(set(indices).difference(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2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B7-9141-B749-B4B6-4BF8D274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Fold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A59-0E37-6D41-80CA-8DB785E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7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(10, 5)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g in generator: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BE9A-69D4-8E4D-8421-A3B1DB04C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B653B-87BE-1448-876B-5FA61A4E1BEF}"/>
              </a:ext>
            </a:extLst>
          </p:cNvPr>
          <p:cNvSpPr txBox="1">
            <a:spLocks/>
          </p:cNvSpPr>
          <p:nvPr/>
        </p:nvSpPr>
        <p:spPr>
          <a:xfrm>
            <a:off x="457200" y="3657599"/>
            <a:ext cx="8229600" cy="1676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(array([1, 2, 3, 4, 6, 7, 8, 9]), array([0, 5]))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2, 3, 4, 5, 7, 8, 9]), array([1, 6]))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3, 4, 5, 6, 8, 9]), array([2, 7]))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4, 5, 6, 7, 9]), array([3, 8]))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3, 5, 6, 7, 8]), array([4, 9]))</a:t>
            </a:r>
          </a:p>
        </p:txBody>
      </p:sp>
    </p:spTree>
    <p:extLst>
      <p:ext uri="{BB962C8B-B14F-4D97-AF65-F5344CB8AC3E}">
        <p14:creationId xmlns:p14="http://schemas.microsoft.com/office/powerpoint/2010/main" val="38293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67D-9358-1A4A-9CD3-9285292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Regression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6417-89EB-004E-9390-A3CB6C59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(xv, order):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matrix: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xv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[constants]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 order+1):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(xv*data[-1])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7F59-96DF-E24E-8BF4-E666F111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11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C8B-726B-ED46-B0E6-8F1A707F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9924"/>
          </a:xfrm>
        </p:spPr>
        <p:txBody>
          <a:bodyPr/>
          <a:lstStyle/>
          <a:p>
            <a:r>
              <a:rPr lang="en-US" dirty="0"/>
              <a:t>Doing the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AE5C-34D2-804D-9F4E-2ADDA0B2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5344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regress(xv,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train, test, order=1):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 predictor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response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train: indices of training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test: indices of test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order: Order of the polynomial regression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float, array-float, array-float: R2,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(xv[train],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[train])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(XV[test],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r2_score(YV[test],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944C-BEE1-D944-82CC-2AF08675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60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Estimate the quality of the regression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using cross validation for 2, 4, and 20 folds.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does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change with the number of folds?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blipFill>
                <a:blip r:embed="rId4"/>
                <a:stretch>
                  <a:fillRect l="-1583" t="-915" r="-343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2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4133-7D69-1946-B63E-1B44150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Variance of a Mean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i.i.d.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what is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6836-94D0-CC44-B029-818EFC2B8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08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181891</TotalTime>
  <Words>985</Words>
  <Application>Microsoft Macintosh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10: Cross Validation and Bootstrapping  </vt:lpstr>
      <vt:lpstr>Cross Validation is an efficient way to quantify the quality of a model.</vt:lpstr>
      <vt:lpstr>Cross Validation Summary</vt:lpstr>
      <vt:lpstr>Python To Generate Indices of Train, Test Data</vt:lpstr>
      <vt:lpstr>Using the Fold Generator</vt:lpstr>
      <vt:lpstr>Constructing the Regression Matrix</vt:lpstr>
      <vt:lpstr>Doing the Regression</vt:lpstr>
      <vt:lpstr>Exercise: Using Cross Validation</vt:lpstr>
      <vt:lpstr>Calculating the Variance of a Mean Value</vt:lpstr>
      <vt:lpstr>Bootstrapping is an efficient way to quantify the uncertainty of parameter estimates.</vt:lpstr>
      <vt:lpstr>Bootstrapping Workflow</vt:lpstr>
      <vt:lpstr>Generating a Synthetic Response Data</vt:lpstr>
      <vt:lpstr>Examples of Synthetic Data</vt:lpstr>
      <vt:lpstr>Exercise: Using Bootstrapping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2894</cp:revision>
  <cp:lastPrinted>2018-10-12T18:44:59Z</cp:lastPrinted>
  <dcterms:created xsi:type="dcterms:W3CDTF">2008-11-04T22:35:39Z</dcterms:created>
  <dcterms:modified xsi:type="dcterms:W3CDTF">2018-10-26T01:16:45Z</dcterms:modified>
</cp:coreProperties>
</file>