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2"/>
    <p:sldId id="363" r:id="rId3"/>
    <p:sldId id="366" r:id="rId4"/>
    <p:sldId id="371" r:id="rId5"/>
    <p:sldId id="372" r:id="rId6"/>
    <p:sldId id="373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6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1301"/>
  </p:normalViewPr>
  <p:slideViewPr>
    <p:cSldViewPr snapToObjects="1">
      <p:cViewPr varScale="1">
        <p:scale>
          <a:sx n="95" d="100"/>
          <a:sy n="95" d="100"/>
        </p:scale>
        <p:origin x="18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11/13/19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11/13/19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913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17: Generating and Using Multiple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Lecture_17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models for the modeling game</a:t>
            </a:r>
          </a:p>
          <a:p>
            <a:r>
              <a:rPr lang="en-US" dirty="0"/>
              <a:t>Model ensembles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Motivating Example – 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399"/>
            <a:ext cx="3886200" cy="442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924800" cy="669924"/>
          </a:xfrm>
        </p:spPr>
        <p:txBody>
          <a:bodyPr/>
          <a:lstStyle/>
          <a:p>
            <a:r>
              <a:rPr lang="en-US" dirty="0"/>
              <a:t>Can We Express A Model In Simple Text?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3F48E-011F-F54E-BF41-53DB41E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516062"/>
            <a:ext cx="4724400" cy="2362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model consists of a set of interactions of proteins on genes as expressed in the kinetics of mRNA production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2000" dirty="0"/>
              <a:t>: Protein </a:t>
            </a:r>
            <a:r>
              <a:rPr lang="en-US" sz="2000" i="1" dirty="0"/>
              <a:t>m</a:t>
            </a:r>
            <a:r>
              <a:rPr lang="en-US" sz="2000" dirty="0"/>
              <a:t> activates Gene </a:t>
            </a:r>
            <a:r>
              <a:rPr lang="en-US" sz="2000" i="1" dirty="0"/>
              <a:t>n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mHn</a:t>
            </a:r>
            <a:r>
              <a:rPr lang="en-US" sz="2000" dirty="0"/>
              <a:t>: Protein </a:t>
            </a:r>
            <a:r>
              <a:rPr lang="en-US" sz="2000" i="1" dirty="0"/>
              <a:t>m</a:t>
            </a:r>
            <a:r>
              <a:rPr lang="en-US" sz="2000" dirty="0"/>
              <a:t> inhibits Gene </a:t>
            </a:r>
            <a:r>
              <a:rPr lang="en-US" sz="2000" i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0AB4-41A7-A64B-AF5B-730B134972A7}"/>
              </a:ext>
            </a:extLst>
          </p:cNvPr>
          <p:cNvSpPr txBox="1"/>
          <p:nvPr/>
        </p:nvSpPr>
        <p:spPr>
          <a:xfrm>
            <a:off x="5181600" y="4724400"/>
            <a:ext cx="140936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1H6, 1H8, </a:t>
            </a:r>
          </a:p>
          <a:p>
            <a:r>
              <a:rPr lang="en-US" sz="2000" dirty="0"/>
              <a:t>2H4, </a:t>
            </a:r>
          </a:p>
          <a:p>
            <a:r>
              <a:rPr lang="en-US" sz="2000" dirty="0"/>
              <a:t>4A1, 4A2</a:t>
            </a:r>
          </a:p>
          <a:p>
            <a:r>
              <a:rPr lang="en-US" sz="2000" dirty="0"/>
              <a:t>6A3</a:t>
            </a:r>
          </a:p>
          <a:p>
            <a:r>
              <a:rPr lang="en-US" sz="2000" dirty="0"/>
              <a:t>7A6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3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1C24-FD64-9449-B339-8455B8D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Antimony Model From 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D2D8-633D-5C4B-9862-9DC74A94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Create kinetics expression</a:t>
            </a:r>
          </a:p>
          <a:p>
            <a:pPr lvl="1"/>
            <a:r>
              <a:rPr lang="en-US" dirty="0"/>
              <a:t>Add constant initializations</a:t>
            </a:r>
          </a:p>
          <a:p>
            <a:pPr lvl="1"/>
            <a:r>
              <a:rPr lang="en-US" dirty="0"/>
              <a:t>Check for constraints </a:t>
            </a:r>
            <a:r>
              <a:rPr lang="en-US"/>
              <a:t>on operators for Genes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F16F-D09D-5D48-9EEA-8C378D39E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009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204494</TotalTime>
  <Words>167</Words>
  <Application>Microsoft Macintosh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17: Generating and Using Multiple Models  </vt:lpstr>
      <vt:lpstr>Downloads</vt:lpstr>
      <vt:lpstr>Agenda</vt:lpstr>
      <vt:lpstr>Motivating Example – Modeling Game</vt:lpstr>
      <vt:lpstr>Can We Express A Model In Simple Text?</vt:lpstr>
      <vt:lpstr>Generating An Antimony Model From Text Representation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3065</cp:revision>
  <cp:lastPrinted>2018-10-12T18:44:59Z</cp:lastPrinted>
  <dcterms:created xsi:type="dcterms:W3CDTF">2008-11-04T22:35:39Z</dcterms:created>
  <dcterms:modified xsi:type="dcterms:W3CDTF">2019-11-14T01:49:16Z</dcterms:modified>
</cp:coreProperties>
</file>