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7" r:id="rId2"/>
    <p:sldId id="353" r:id="rId3"/>
    <p:sldId id="354" r:id="rId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8"/>
    <p:restoredTop sz="86240"/>
  </p:normalViewPr>
  <p:slideViewPr>
    <p:cSldViewPr snapToObjects="1">
      <p:cViewPr>
        <p:scale>
          <a:sx n="110" d="100"/>
          <a:sy n="110" d="100"/>
        </p:scale>
        <p:origin x="79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Lecture 2: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Modeling Essentials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3ACA-9C2E-4C42-85A9-72405EDF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A19E-296D-C043-843B-0791DD00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  <a:p>
            <a:pPr lvl="1"/>
            <a:r>
              <a:rPr lang="en-US" dirty="0"/>
              <a:t>Variable types, units, relationships</a:t>
            </a:r>
          </a:p>
          <a:p>
            <a:r>
              <a:rPr lang="en-US" dirty="0"/>
              <a:t>Dimensional analysis</a:t>
            </a:r>
          </a:p>
          <a:p>
            <a:r>
              <a:rPr lang="en-US" dirty="0"/>
              <a:t>Deterministic time course models</a:t>
            </a:r>
          </a:p>
          <a:p>
            <a:r>
              <a:rPr lang="en-US" dirty="0"/>
              <a:t>Stochastic time course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CAA7-CF6B-A946-ADEF-F4CA089C1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515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3802-342F-D74C-80D1-11A5D81B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4FA0-7E01-4847-B6FE-C05A5C0E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/>
              <a:t>we modeling?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F28C-DBBE-6042-8B35-E05C06061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34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139667</TotalTime>
  <Words>58</Words>
  <Application>Microsoft Macintosh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Office Theme</vt:lpstr>
      <vt:lpstr>BIOE 498 / BIOE 599: Computational Systems Biology for Medical Applications  CSE 599V: Advancing Biomedical Models  Lecture 2: Modeling Essentials  </vt:lpstr>
      <vt:lpstr>Agenda</vt:lpstr>
      <vt:lpstr>Refresher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2128</cp:revision>
  <dcterms:created xsi:type="dcterms:W3CDTF">2008-11-04T22:35:39Z</dcterms:created>
  <dcterms:modified xsi:type="dcterms:W3CDTF">2018-09-11T16:34:06Z</dcterms:modified>
</cp:coreProperties>
</file>