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7" r:id="rId2"/>
    <p:sldId id="363" r:id="rId3"/>
    <p:sldId id="364" r:id="rId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63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/>
    <p:restoredTop sz="91308"/>
  </p:normalViewPr>
  <p:slideViewPr>
    <p:cSldViewPr snapToObjects="1">
      <p:cViewPr varScale="1">
        <p:scale>
          <a:sx n="97" d="100"/>
          <a:sy n="97" d="100"/>
        </p:scale>
        <p:origin x="19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10/28/19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10/28/19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58075" y="6281860"/>
            <a:ext cx="619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228600" y="533400"/>
            <a:ext cx="8534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15: Generating Models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CDD-1AC0-D841-8608-0427D0F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E50-5F1A-AD42-9F7B-560319B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shorturl.at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/crOS2</a:t>
            </a:r>
          </a:p>
          <a:p>
            <a:pPr lvl="1"/>
            <a:r>
              <a:rPr lang="en-US" dirty="0"/>
              <a:t>Open Lecture_15</a:t>
            </a:r>
          </a:p>
          <a:p>
            <a:pPr lvl="1"/>
            <a:r>
              <a:rPr lang="en-US" dirty="0"/>
              <a:t>Download all files into the same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52FF-B381-E647-B00F-62D0CE459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687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62EE-2B08-3643-8DD2-83135BDF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2F46-09C5-BD4F-994E-352D60CE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– why generate models</a:t>
            </a:r>
          </a:p>
          <a:p>
            <a:r>
              <a:rPr lang="en-US" dirty="0"/>
              <a:t>Elements of generation</a:t>
            </a:r>
          </a:p>
          <a:p>
            <a:pPr lvl="1"/>
            <a:r>
              <a:rPr lang="en-US" dirty="0"/>
              <a:t>Base model</a:t>
            </a:r>
          </a:p>
          <a:p>
            <a:pPr lvl="1"/>
            <a:r>
              <a:rPr lang="en-US" dirty="0"/>
              <a:t>Reaction</a:t>
            </a:r>
          </a:p>
          <a:p>
            <a:pPr lvl="1"/>
            <a:r>
              <a:rPr lang="en-US" dirty="0"/>
              <a:t>Kinetics - constant</a:t>
            </a:r>
          </a:p>
          <a:p>
            <a:pPr lvl="1"/>
            <a:r>
              <a:rPr lang="en-US" dirty="0"/>
              <a:t>Initializations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Code </a:t>
            </a:r>
            <a:r>
              <a:rPr lang="en-US"/>
              <a:t>in notebook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2AB42-C764-6D46-9AD9-AE3DC6012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469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194547</TotalTime>
  <Words>64</Words>
  <Application>Microsoft Macintosh PowerPoint</Application>
  <PresentationFormat>On-screen Show (4:3)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Office Theme</vt:lpstr>
      <vt:lpstr>Computational Systems Biology for  Medical Applications   Lecture 15: Generating Models  </vt:lpstr>
      <vt:lpstr>Downloads</vt:lpstr>
      <vt:lpstr>Topics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3001</cp:revision>
  <cp:lastPrinted>2018-10-12T18:44:59Z</cp:lastPrinted>
  <dcterms:created xsi:type="dcterms:W3CDTF">2008-11-04T22:35:39Z</dcterms:created>
  <dcterms:modified xsi:type="dcterms:W3CDTF">2019-10-28T13:03:41Z</dcterms:modified>
</cp:coreProperties>
</file>