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7" r:id="rId2"/>
    <p:sldId id="353" r:id="rId3"/>
    <p:sldId id="354" r:id="rId4"/>
    <p:sldId id="355" r:id="rId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8"/>
    <p:restoredTop sz="86285"/>
  </p:normalViewPr>
  <p:slideViewPr>
    <p:cSldViewPr snapToObjects="1">
      <p:cViewPr>
        <p:scale>
          <a:sx n="112" d="100"/>
          <a:sy n="112" d="100"/>
        </p:scale>
        <p:origin x="7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Lecture 2: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Modeling Essentials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Variable types, units, relationships</a:t>
            </a:r>
          </a:p>
          <a:p>
            <a:r>
              <a:rPr lang="en-US" dirty="0"/>
              <a:t>Dimensional analysis</a:t>
            </a:r>
          </a:p>
          <a:p>
            <a:r>
              <a:rPr lang="en-US" dirty="0"/>
              <a:t>Deterministic time course models</a:t>
            </a:r>
          </a:p>
          <a:p>
            <a:r>
              <a:rPr lang="en-US" dirty="0"/>
              <a:t>Stochastic time course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51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3802-342F-D74C-80D1-11A5D81B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4FA0-7E01-4847-B6FE-C05A5C0E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modeling?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F28C-DBBE-6042-8B35-E05C06061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34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8064F9-99C1-3C49-BC96-BD954443D5BB}"/>
              </a:ext>
            </a:extLst>
          </p:cNvPr>
          <p:cNvGrpSpPr/>
          <p:nvPr/>
        </p:nvGrpSpPr>
        <p:grpSpPr>
          <a:xfrm>
            <a:off x="4526280" y="2486978"/>
            <a:ext cx="2819400" cy="1122045"/>
            <a:chOff x="4191000" y="1591310"/>
            <a:chExt cx="2819400" cy="112204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4DF85A-7F1A-5048-B30E-CA5695DE4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0" y="1591310"/>
              <a:ext cx="2819400" cy="109220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77B665-64BA-FD46-B129-6F55BEADD485}"/>
                </a:ext>
              </a:extLst>
            </p:cNvPr>
            <p:cNvSpPr/>
            <p:nvPr/>
          </p:nvSpPr>
          <p:spPr>
            <a:xfrm>
              <a:off x="4850130" y="2256155"/>
              <a:ext cx="216027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128A9F4-743C-AA4B-AC24-081E3438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575368"/>
            <a:ext cx="1295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141787</TotalTime>
  <Words>59</Words>
  <Application>Microsoft Macintosh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BIOE 498 / BIOE 599: Computational Systems Biology for Medical Applications  CSE 599V: Advancing Biomedical Models  Lecture 2: Modeling Essentials  </vt:lpstr>
      <vt:lpstr>Agenda</vt:lpstr>
      <vt:lpstr>Refresher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2132</cp:revision>
  <dcterms:created xsi:type="dcterms:W3CDTF">2008-11-04T22:35:39Z</dcterms:created>
  <dcterms:modified xsi:type="dcterms:W3CDTF">2018-09-13T03:54:04Z</dcterms:modified>
</cp:coreProperties>
</file>