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sldIdLst>
    <p:sldId id="256" r:id="rId2"/>
    <p:sldId id="261" r:id="rId3"/>
    <p:sldId id="278" r:id="rId4"/>
    <p:sldId id="258" r:id="rId5"/>
    <p:sldId id="266" r:id="rId6"/>
    <p:sldId id="260" r:id="rId7"/>
    <p:sldId id="259" r:id="rId8"/>
    <p:sldId id="279" r:id="rId9"/>
    <p:sldId id="280" r:id="rId10"/>
    <p:sldId id="263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7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1A2F4-01ED-48AC-9757-86F8E46A32C9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4FD9AC-7DA2-472A-B2E9-CB65388006EF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</a:t>
          </a:r>
        </a:p>
      </dgm:t>
    </dgm:pt>
    <dgm:pt modelId="{3DE69698-5F62-45D7-A9FB-39D793285D1C}" type="parTrans" cxnId="{68D773F7-4ED2-499D-A319-E77BEBFEB4B0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435D1C9-83E6-40A7-B783-842A78F0DF3D}" type="sibTrans" cxnId="{68D773F7-4ED2-499D-A319-E77BEBFEB4B0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3018E6-2527-4F54-B40C-8B9C4EBF59E8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Version control system</a:t>
          </a:r>
        </a:p>
      </dgm:t>
    </dgm:pt>
    <dgm:pt modelId="{DA242AB2-520D-4E9E-87CD-B9AE58B391A5}" type="parTrans" cxnId="{CE0D8FA4-EDFB-4DA4-A5EF-ADF31B74AF4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71F8570-1815-4997-94E7-BFFC92B69479}" type="sibTrans" cxnId="{CE0D8FA4-EDFB-4DA4-A5EF-ADF31B74AF4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200EDF5-5BA8-4F17-8E2D-421ADD14DB5B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</dgm:t>
    </dgm:pt>
    <dgm:pt modelId="{54D6420E-93A5-46DE-B9B1-E92CA4845AE8}" type="parTrans" cxnId="{1AF85EAA-0E5B-4B87-A92E-642BE803FF1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EDA3BF-5173-4B1B-A4D9-2A1077387119}" type="sibTrans" cxnId="{1AF85EAA-0E5B-4B87-A92E-642BE803FF1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A8CDDE3-8052-4EFA-B72F-3F5251DC0016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Cloud based hosting service</a:t>
          </a:r>
        </a:p>
      </dgm:t>
    </dgm:pt>
    <dgm:pt modelId="{CA6EA8EA-14DB-4422-97F6-C46D609BF438}" type="parTrans" cxnId="{C433E75A-0F08-4177-8943-53C72ECA0E86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1955EA0-2BDC-44FD-8BE5-BBC63C56FB9B}" type="sibTrans" cxnId="{C433E75A-0F08-4177-8943-53C72ECA0E86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E5B33D7-6BEC-4182-BF50-21A4E8D39120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Desktop</a:t>
          </a:r>
        </a:p>
      </dgm:t>
    </dgm:pt>
    <dgm:pt modelId="{EFD05ECE-D77E-4DF4-B6E0-CE41F89C4BB8}" type="parTrans" cxnId="{64202100-1E3E-48FF-AE1A-1BF67EA63916}">
      <dgm:prSet/>
      <dgm:spPr/>
      <dgm:t>
        <a:bodyPr/>
        <a:lstStyle/>
        <a:p>
          <a:endParaRPr lang="en-US"/>
        </a:p>
      </dgm:t>
    </dgm:pt>
    <dgm:pt modelId="{0F831284-0971-4FF7-BA00-3D25AC438710}" type="sibTrans" cxnId="{64202100-1E3E-48FF-AE1A-1BF67EA63916}">
      <dgm:prSet/>
      <dgm:spPr/>
      <dgm:t>
        <a:bodyPr/>
        <a:lstStyle/>
        <a:p>
          <a:endParaRPr lang="en-US"/>
        </a:p>
      </dgm:t>
    </dgm:pt>
    <dgm:pt modelId="{00083ADA-E9B8-4C32-AFD6-25954F1BB74B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Tracks changes </a:t>
          </a:r>
        </a:p>
      </dgm:t>
    </dgm:pt>
    <dgm:pt modelId="{27836FDF-F360-41EF-9F00-7663ACB3EC03}" type="parTrans" cxnId="{9B7B194F-A973-485A-8D12-EF2F2238855B}">
      <dgm:prSet/>
      <dgm:spPr/>
      <dgm:t>
        <a:bodyPr/>
        <a:lstStyle/>
        <a:p>
          <a:endParaRPr lang="en-US"/>
        </a:p>
      </dgm:t>
    </dgm:pt>
    <dgm:pt modelId="{ED4BEAE4-07F4-4DD9-B92D-D4FF8F8A4571}" type="sibTrans" cxnId="{9B7B194F-A973-485A-8D12-EF2F2238855B}">
      <dgm:prSet/>
      <dgm:spPr/>
      <dgm:t>
        <a:bodyPr/>
        <a:lstStyle/>
        <a:p>
          <a:endParaRPr lang="en-US"/>
        </a:p>
      </dgm:t>
    </dgm:pt>
    <dgm:pt modelId="{525B012A-F970-4371-B84F-2BB6474248CE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Run locally</a:t>
          </a:r>
        </a:p>
      </dgm:t>
    </dgm:pt>
    <dgm:pt modelId="{CBE051B2-8E00-4198-AD2E-F8DD61E2769C}" type="parTrans" cxnId="{A03278E4-0E30-4C5B-9A2D-C3E375FDAF4E}">
      <dgm:prSet/>
      <dgm:spPr/>
      <dgm:t>
        <a:bodyPr/>
        <a:lstStyle/>
        <a:p>
          <a:endParaRPr lang="en-US"/>
        </a:p>
      </dgm:t>
    </dgm:pt>
    <dgm:pt modelId="{52307A16-E6F3-4CFE-BA48-7C51640BA347}" type="sibTrans" cxnId="{A03278E4-0E30-4C5B-9A2D-C3E375FDAF4E}">
      <dgm:prSet/>
      <dgm:spPr/>
      <dgm:t>
        <a:bodyPr/>
        <a:lstStyle/>
        <a:p>
          <a:endParaRPr lang="en-US"/>
        </a:p>
      </dgm:t>
    </dgm:pt>
    <dgm:pt modelId="{8C705AFF-40E9-4BBB-BB56-DFD5A996F8CC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Manages Git repositories</a:t>
          </a:r>
        </a:p>
      </dgm:t>
    </dgm:pt>
    <dgm:pt modelId="{4765079F-B216-42DD-9ABB-4F3B29A95BA6}" type="parTrans" cxnId="{4A7C37D2-62A3-4716-B382-25B2DA4D08AD}">
      <dgm:prSet/>
      <dgm:spPr/>
      <dgm:t>
        <a:bodyPr/>
        <a:lstStyle/>
        <a:p>
          <a:endParaRPr lang="en-US"/>
        </a:p>
      </dgm:t>
    </dgm:pt>
    <dgm:pt modelId="{38F96501-B691-4228-BA34-C40407181060}" type="sibTrans" cxnId="{4A7C37D2-62A3-4716-B382-25B2DA4D08AD}">
      <dgm:prSet/>
      <dgm:spPr/>
      <dgm:t>
        <a:bodyPr/>
        <a:lstStyle/>
        <a:p>
          <a:endParaRPr lang="en-US"/>
        </a:p>
      </dgm:t>
    </dgm:pt>
    <dgm:pt modelId="{AD8E0782-5FFC-4F0D-B4FF-41FC59498D1A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Editor to connect to GitHub and manages repositories</a:t>
          </a:r>
        </a:p>
      </dgm:t>
    </dgm:pt>
    <dgm:pt modelId="{B0231F4A-1F0D-4D47-ADD3-F4235D11A3A1}" type="parTrans" cxnId="{B6E9C31A-87EB-4DDE-8C2D-00FE9907A3EB}">
      <dgm:prSet/>
      <dgm:spPr/>
      <dgm:t>
        <a:bodyPr/>
        <a:lstStyle/>
        <a:p>
          <a:endParaRPr lang="en-US"/>
        </a:p>
      </dgm:t>
    </dgm:pt>
    <dgm:pt modelId="{E14ED592-F7E1-49F6-8842-9BFA7F447C34}" type="sibTrans" cxnId="{B6E9C31A-87EB-4DDE-8C2D-00FE9907A3EB}">
      <dgm:prSet/>
      <dgm:spPr/>
      <dgm:t>
        <a:bodyPr/>
        <a:lstStyle/>
        <a:p>
          <a:endParaRPr lang="en-US"/>
        </a:p>
      </dgm:t>
    </dgm:pt>
    <dgm:pt modelId="{F8799E58-0325-4ED7-98AA-CD8392AABDA0}" type="pres">
      <dgm:prSet presAssocID="{08D1A2F4-01ED-48AC-9757-86F8E46A32C9}" presName="list" presStyleCnt="0">
        <dgm:presLayoutVars>
          <dgm:dir/>
          <dgm:animLvl val="lvl"/>
        </dgm:presLayoutVars>
      </dgm:prSet>
      <dgm:spPr/>
    </dgm:pt>
    <dgm:pt modelId="{512675F5-B888-4CC1-81C2-187268A969BA}" type="pres">
      <dgm:prSet presAssocID="{604FD9AC-7DA2-472A-B2E9-CB65388006EF}" presName="posSpace" presStyleCnt="0"/>
      <dgm:spPr/>
    </dgm:pt>
    <dgm:pt modelId="{61721CCE-24A9-4632-A69B-333311B97EF8}" type="pres">
      <dgm:prSet presAssocID="{604FD9AC-7DA2-472A-B2E9-CB65388006EF}" presName="vertFlow" presStyleCnt="0"/>
      <dgm:spPr/>
    </dgm:pt>
    <dgm:pt modelId="{CF1E57B9-3D18-44B8-872E-780271A25B50}" type="pres">
      <dgm:prSet presAssocID="{604FD9AC-7DA2-472A-B2E9-CB65388006EF}" presName="topSpace" presStyleCnt="0"/>
      <dgm:spPr/>
    </dgm:pt>
    <dgm:pt modelId="{C3CC6B89-4208-40AF-9A12-9E6EF1CC39FE}" type="pres">
      <dgm:prSet presAssocID="{604FD9AC-7DA2-472A-B2E9-CB65388006EF}" presName="firstComp" presStyleCnt="0"/>
      <dgm:spPr/>
    </dgm:pt>
    <dgm:pt modelId="{0CC15252-B635-47EC-A06E-067E7FA05FDE}" type="pres">
      <dgm:prSet presAssocID="{604FD9AC-7DA2-472A-B2E9-CB65388006EF}" presName="firstChild" presStyleLbl="bgAccFollowNode1" presStyleIdx="0" presStyleCnt="6"/>
      <dgm:spPr/>
    </dgm:pt>
    <dgm:pt modelId="{8728742B-755C-45B5-AC37-4D29660E1174}" type="pres">
      <dgm:prSet presAssocID="{604FD9AC-7DA2-472A-B2E9-CB65388006EF}" presName="firstChildTx" presStyleLbl="bgAccFollowNode1" presStyleIdx="0" presStyleCnt="6">
        <dgm:presLayoutVars>
          <dgm:bulletEnabled val="1"/>
        </dgm:presLayoutVars>
      </dgm:prSet>
      <dgm:spPr/>
    </dgm:pt>
    <dgm:pt modelId="{BB2D2EB7-EA23-4728-90D3-E8E623CE6E3D}" type="pres">
      <dgm:prSet presAssocID="{00083ADA-E9B8-4C32-AFD6-25954F1BB74B}" presName="comp" presStyleCnt="0"/>
      <dgm:spPr/>
    </dgm:pt>
    <dgm:pt modelId="{73BF554D-2EA3-4F8F-97ED-135C28BADE01}" type="pres">
      <dgm:prSet presAssocID="{00083ADA-E9B8-4C32-AFD6-25954F1BB74B}" presName="child" presStyleLbl="bgAccFollowNode1" presStyleIdx="1" presStyleCnt="6"/>
      <dgm:spPr/>
    </dgm:pt>
    <dgm:pt modelId="{C7BD47C1-E465-4452-A363-AF3300B0989A}" type="pres">
      <dgm:prSet presAssocID="{00083ADA-E9B8-4C32-AFD6-25954F1BB74B}" presName="childTx" presStyleLbl="bgAccFollowNode1" presStyleIdx="1" presStyleCnt="6">
        <dgm:presLayoutVars>
          <dgm:bulletEnabled val="1"/>
        </dgm:presLayoutVars>
      </dgm:prSet>
      <dgm:spPr/>
    </dgm:pt>
    <dgm:pt modelId="{DEA31B24-A4C5-4CB0-A3F0-6E24EB11FCF3}" type="pres">
      <dgm:prSet presAssocID="{525B012A-F970-4371-B84F-2BB6474248CE}" presName="comp" presStyleCnt="0"/>
      <dgm:spPr/>
    </dgm:pt>
    <dgm:pt modelId="{AD01293A-CC7E-4F73-A5DB-9FFC91B8E213}" type="pres">
      <dgm:prSet presAssocID="{525B012A-F970-4371-B84F-2BB6474248CE}" presName="child" presStyleLbl="bgAccFollowNode1" presStyleIdx="2" presStyleCnt="6"/>
      <dgm:spPr/>
    </dgm:pt>
    <dgm:pt modelId="{6DBA7D90-7D85-429C-9637-55FB7101775E}" type="pres">
      <dgm:prSet presAssocID="{525B012A-F970-4371-B84F-2BB6474248CE}" presName="childTx" presStyleLbl="bgAccFollowNode1" presStyleIdx="2" presStyleCnt="6">
        <dgm:presLayoutVars>
          <dgm:bulletEnabled val="1"/>
        </dgm:presLayoutVars>
      </dgm:prSet>
      <dgm:spPr/>
    </dgm:pt>
    <dgm:pt modelId="{74E8F448-31F0-48D8-A923-985ED9D2D53F}" type="pres">
      <dgm:prSet presAssocID="{604FD9AC-7DA2-472A-B2E9-CB65388006EF}" presName="negSpace" presStyleCnt="0"/>
      <dgm:spPr/>
    </dgm:pt>
    <dgm:pt modelId="{E3B6F682-2EA6-4918-A2AA-5A74A4C26906}" type="pres">
      <dgm:prSet presAssocID="{604FD9AC-7DA2-472A-B2E9-CB65388006EF}" presName="circle" presStyleLbl="node1" presStyleIdx="0" presStyleCnt="3"/>
      <dgm:spPr/>
    </dgm:pt>
    <dgm:pt modelId="{82776B00-6D4A-4F1E-96FF-2D8583D6E338}" type="pres">
      <dgm:prSet presAssocID="{7435D1C9-83E6-40A7-B783-842A78F0DF3D}" presName="transSpace" presStyleCnt="0"/>
      <dgm:spPr/>
    </dgm:pt>
    <dgm:pt modelId="{788FC732-5BAA-45B3-83A7-C900B8D06628}" type="pres">
      <dgm:prSet presAssocID="{C200EDF5-5BA8-4F17-8E2D-421ADD14DB5B}" presName="posSpace" presStyleCnt="0"/>
      <dgm:spPr/>
    </dgm:pt>
    <dgm:pt modelId="{1171A8A1-3C4A-4CDF-AA0E-1B683E6CC068}" type="pres">
      <dgm:prSet presAssocID="{C200EDF5-5BA8-4F17-8E2D-421ADD14DB5B}" presName="vertFlow" presStyleCnt="0"/>
      <dgm:spPr/>
    </dgm:pt>
    <dgm:pt modelId="{3C5907F1-7696-4036-9B49-02D11B681EF7}" type="pres">
      <dgm:prSet presAssocID="{C200EDF5-5BA8-4F17-8E2D-421ADD14DB5B}" presName="topSpace" presStyleCnt="0"/>
      <dgm:spPr/>
    </dgm:pt>
    <dgm:pt modelId="{EF350BFE-DC35-47AF-9A3C-E8756D393DDD}" type="pres">
      <dgm:prSet presAssocID="{C200EDF5-5BA8-4F17-8E2D-421ADD14DB5B}" presName="firstComp" presStyleCnt="0"/>
      <dgm:spPr/>
    </dgm:pt>
    <dgm:pt modelId="{0EA7B03C-CA13-4768-A5B2-BE401A9D55FB}" type="pres">
      <dgm:prSet presAssocID="{C200EDF5-5BA8-4F17-8E2D-421ADD14DB5B}" presName="firstChild" presStyleLbl="bgAccFollowNode1" presStyleIdx="3" presStyleCnt="6"/>
      <dgm:spPr/>
    </dgm:pt>
    <dgm:pt modelId="{8BE36745-7831-45EA-89B3-0A7164958823}" type="pres">
      <dgm:prSet presAssocID="{C200EDF5-5BA8-4F17-8E2D-421ADD14DB5B}" presName="firstChildTx" presStyleLbl="bgAccFollowNode1" presStyleIdx="3" presStyleCnt="6">
        <dgm:presLayoutVars>
          <dgm:bulletEnabled val="1"/>
        </dgm:presLayoutVars>
      </dgm:prSet>
      <dgm:spPr/>
    </dgm:pt>
    <dgm:pt modelId="{D5B093FA-F59F-4F08-877B-9927AEC32A7E}" type="pres">
      <dgm:prSet presAssocID="{8C705AFF-40E9-4BBB-BB56-DFD5A996F8CC}" presName="comp" presStyleCnt="0"/>
      <dgm:spPr/>
    </dgm:pt>
    <dgm:pt modelId="{45E976D4-9E62-49F0-98B8-0F6A5EEAEF2C}" type="pres">
      <dgm:prSet presAssocID="{8C705AFF-40E9-4BBB-BB56-DFD5A996F8CC}" presName="child" presStyleLbl="bgAccFollowNode1" presStyleIdx="4" presStyleCnt="6"/>
      <dgm:spPr/>
    </dgm:pt>
    <dgm:pt modelId="{CCE3BCDF-57D5-4A19-9F38-F5E940F24DA8}" type="pres">
      <dgm:prSet presAssocID="{8C705AFF-40E9-4BBB-BB56-DFD5A996F8CC}" presName="childTx" presStyleLbl="bgAccFollowNode1" presStyleIdx="4" presStyleCnt="6">
        <dgm:presLayoutVars>
          <dgm:bulletEnabled val="1"/>
        </dgm:presLayoutVars>
      </dgm:prSet>
      <dgm:spPr/>
    </dgm:pt>
    <dgm:pt modelId="{E368DBFD-FD47-4895-905D-AC3E726E7BA8}" type="pres">
      <dgm:prSet presAssocID="{C200EDF5-5BA8-4F17-8E2D-421ADD14DB5B}" presName="negSpace" presStyleCnt="0"/>
      <dgm:spPr/>
    </dgm:pt>
    <dgm:pt modelId="{4369AF0C-C6E4-4FEE-85C5-B15E5A264F77}" type="pres">
      <dgm:prSet presAssocID="{C200EDF5-5BA8-4F17-8E2D-421ADD14DB5B}" presName="circle" presStyleLbl="node1" presStyleIdx="1" presStyleCnt="3"/>
      <dgm:spPr/>
    </dgm:pt>
    <dgm:pt modelId="{BB42B6FC-7DD8-4C86-828E-BD839385174E}" type="pres">
      <dgm:prSet presAssocID="{00EDA3BF-5173-4B1B-A4D9-2A1077387119}" presName="transSpace" presStyleCnt="0"/>
      <dgm:spPr/>
    </dgm:pt>
    <dgm:pt modelId="{216F8CEA-4511-4309-8061-0F27F9597662}" type="pres">
      <dgm:prSet presAssocID="{CE5B33D7-6BEC-4182-BF50-21A4E8D39120}" presName="posSpace" presStyleCnt="0"/>
      <dgm:spPr/>
    </dgm:pt>
    <dgm:pt modelId="{89323882-B37B-489F-9D43-551C88757F33}" type="pres">
      <dgm:prSet presAssocID="{CE5B33D7-6BEC-4182-BF50-21A4E8D39120}" presName="vertFlow" presStyleCnt="0"/>
      <dgm:spPr/>
    </dgm:pt>
    <dgm:pt modelId="{58DDF25A-6E2B-4613-90DF-03AB1FB89E0E}" type="pres">
      <dgm:prSet presAssocID="{CE5B33D7-6BEC-4182-BF50-21A4E8D39120}" presName="topSpace" presStyleCnt="0"/>
      <dgm:spPr/>
    </dgm:pt>
    <dgm:pt modelId="{6EF97D48-349C-409E-A7B9-8AD9809482B6}" type="pres">
      <dgm:prSet presAssocID="{CE5B33D7-6BEC-4182-BF50-21A4E8D39120}" presName="firstComp" presStyleCnt="0"/>
      <dgm:spPr/>
    </dgm:pt>
    <dgm:pt modelId="{6ACFDAC8-201B-44FC-B4D1-8DD1942EA003}" type="pres">
      <dgm:prSet presAssocID="{CE5B33D7-6BEC-4182-BF50-21A4E8D39120}" presName="firstChild" presStyleLbl="bgAccFollowNode1" presStyleIdx="5" presStyleCnt="6"/>
      <dgm:spPr/>
    </dgm:pt>
    <dgm:pt modelId="{122F5627-91F4-4F05-A566-3A492A190E47}" type="pres">
      <dgm:prSet presAssocID="{CE5B33D7-6BEC-4182-BF50-21A4E8D39120}" presName="firstChildTx" presStyleLbl="bgAccFollowNode1" presStyleIdx="5" presStyleCnt="6">
        <dgm:presLayoutVars>
          <dgm:bulletEnabled val="1"/>
        </dgm:presLayoutVars>
      </dgm:prSet>
      <dgm:spPr/>
    </dgm:pt>
    <dgm:pt modelId="{DB69006F-E53B-4D84-BFA3-B94C5495B099}" type="pres">
      <dgm:prSet presAssocID="{CE5B33D7-6BEC-4182-BF50-21A4E8D39120}" presName="negSpace" presStyleCnt="0"/>
      <dgm:spPr/>
    </dgm:pt>
    <dgm:pt modelId="{8F6B7B39-DB0D-4E32-89AB-0D00ED240CB8}" type="pres">
      <dgm:prSet presAssocID="{CE5B33D7-6BEC-4182-BF50-21A4E8D39120}" presName="circle" presStyleLbl="node1" presStyleIdx="2" presStyleCnt="3"/>
      <dgm:spPr/>
    </dgm:pt>
  </dgm:ptLst>
  <dgm:cxnLst>
    <dgm:cxn modelId="{64202100-1E3E-48FF-AE1A-1BF67EA63916}" srcId="{08D1A2F4-01ED-48AC-9757-86F8E46A32C9}" destId="{CE5B33D7-6BEC-4182-BF50-21A4E8D39120}" srcOrd="2" destOrd="0" parTransId="{EFD05ECE-D77E-4DF4-B6E0-CE41F89C4BB8}" sibTransId="{0F831284-0971-4FF7-BA00-3D25AC438710}"/>
    <dgm:cxn modelId="{0BD5470E-0424-429A-A4B8-2EDFD83869AB}" type="presOf" srcId="{1A8CDDE3-8052-4EFA-B72F-3F5251DC0016}" destId="{8BE36745-7831-45EA-89B3-0A7164958823}" srcOrd="1" destOrd="0" presId="urn:microsoft.com/office/officeart/2005/8/layout/hList9"/>
    <dgm:cxn modelId="{B721A40F-D826-4802-AACC-47957CCC406A}" type="presOf" srcId="{073018E6-2527-4F54-B40C-8B9C4EBF59E8}" destId="{8728742B-755C-45B5-AC37-4D29660E1174}" srcOrd="1" destOrd="0" presId="urn:microsoft.com/office/officeart/2005/8/layout/hList9"/>
    <dgm:cxn modelId="{B6E9C31A-87EB-4DDE-8C2D-00FE9907A3EB}" srcId="{CE5B33D7-6BEC-4182-BF50-21A4E8D39120}" destId="{AD8E0782-5FFC-4F0D-B4FF-41FC59498D1A}" srcOrd="0" destOrd="0" parTransId="{B0231F4A-1F0D-4D47-ADD3-F4235D11A3A1}" sibTransId="{E14ED592-F7E1-49F6-8842-9BFA7F447C34}"/>
    <dgm:cxn modelId="{3F666B2C-5F46-4F08-8927-F63D29694443}" type="presOf" srcId="{AD8E0782-5FFC-4F0D-B4FF-41FC59498D1A}" destId="{122F5627-91F4-4F05-A566-3A492A190E47}" srcOrd="1" destOrd="0" presId="urn:microsoft.com/office/officeart/2005/8/layout/hList9"/>
    <dgm:cxn modelId="{EACBB62F-37F4-4C5B-B795-32A45533A1CE}" type="presOf" srcId="{08D1A2F4-01ED-48AC-9757-86F8E46A32C9}" destId="{F8799E58-0325-4ED7-98AA-CD8392AABDA0}" srcOrd="0" destOrd="0" presId="urn:microsoft.com/office/officeart/2005/8/layout/hList9"/>
    <dgm:cxn modelId="{E7285236-4F7E-4945-BDC8-CC99DDB41BA3}" type="presOf" srcId="{525B012A-F970-4371-B84F-2BB6474248CE}" destId="{AD01293A-CC7E-4F73-A5DB-9FFC91B8E213}" srcOrd="0" destOrd="0" presId="urn:microsoft.com/office/officeart/2005/8/layout/hList9"/>
    <dgm:cxn modelId="{21B82B62-51DF-4FD7-849E-F30737529D84}" type="presOf" srcId="{C200EDF5-5BA8-4F17-8E2D-421ADD14DB5B}" destId="{4369AF0C-C6E4-4FEE-85C5-B15E5A264F77}" srcOrd="0" destOrd="0" presId="urn:microsoft.com/office/officeart/2005/8/layout/hList9"/>
    <dgm:cxn modelId="{894AA349-6B99-428D-A220-47034F1B41EF}" type="presOf" srcId="{8C705AFF-40E9-4BBB-BB56-DFD5A996F8CC}" destId="{CCE3BCDF-57D5-4A19-9F38-F5E940F24DA8}" srcOrd="1" destOrd="0" presId="urn:microsoft.com/office/officeart/2005/8/layout/hList9"/>
    <dgm:cxn modelId="{9B7B194F-A973-485A-8D12-EF2F2238855B}" srcId="{604FD9AC-7DA2-472A-B2E9-CB65388006EF}" destId="{00083ADA-E9B8-4C32-AFD6-25954F1BB74B}" srcOrd="1" destOrd="0" parTransId="{27836FDF-F360-41EF-9F00-7663ACB3EC03}" sibTransId="{ED4BEAE4-07F4-4DD9-B92D-D4FF8F8A4571}"/>
    <dgm:cxn modelId="{39B32C77-96A5-4B42-9CF5-F9F893D2580A}" type="presOf" srcId="{8C705AFF-40E9-4BBB-BB56-DFD5A996F8CC}" destId="{45E976D4-9E62-49F0-98B8-0F6A5EEAEF2C}" srcOrd="0" destOrd="0" presId="urn:microsoft.com/office/officeart/2005/8/layout/hList9"/>
    <dgm:cxn modelId="{C433E75A-0F08-4177-8943-53C72ECA0E86}" srcId="{C200EDF5-5BA8-4F17-8E2D-421ADD14DB5B}" destId="{1A8CDDE3-8052-4EFA-B72F-3F5251DC0016}" srcOrd="0" destOrd="0" parTransId="{CA6EA8EA-14DB-4422-97F6-C46D609BF438}" sibTransId="{91955EA0-2BDC-44FD-8BE5-BBC63C56FB9B}"/>
    <dgm:cxn modelId="{51FF2D87-2876-4EC7-AB4A-56E870C54C67}" type="presOf" srcId="{00083ADA-E9B8-4C32-AFD6-25954F1BB74B}" destId="{73BF554D-2EA3-4F8F-97ED-135C28BADE01}" srcOrd="0" destOrd="0" presId="urn:microsoft.com/office/officeart/2005/8/layout/hList9"/>
    <dgm:cxn modelId="{D5ECE888-3000-4DCF-993F-37A1268134CA}" type="presOf" srcId="{00083ADA-E9B8-4C32-AFD6-25954F1BB74B}" destId="{C7BD47C1-E465-4452-A363-AF3300B0989A}" srcOrd="1" destOrd="0" presId="urn:microsoft.com/office/officeart/2005/8/layout/hList9"/>
    <dgm:cxn modelId="{0711019E-818D-44FB-925C-A51EB818C872}" type="presOf" srcId="{525B012A-F970-4371-B84F-2BB6474248CE}" destId="{6DBA7D90-7D85-429C-9637-55FB7101775E}" srcOrd="1" destOrd="0" presId="urn:microsoft.com/office/officeart/2005/8/layout/hList9"/>
    <dgm:cxn modelId="{CE0D8FA4-EDFB-4DA4-A5EF-ADF31B74AF45}" srcId="{604FD9AC-7DA2-472A-B2E9-CB65388006EF}" destId="{073018E6-2527-4F54-B40C-8B9C4EBF59E8}" srcOrd="0" destOrd="0" parTransId="{DA242AB2-520D-4E9E-87CD-B9AE58B391A5}" sibTransId="{471F8570-1815-4997-94E7-BFFC92B69479}"/>
    <dgm:cxn modelId="{1AF85EAA-0E5B-4B87-A92E-642BE803FF11}" srcId="{08D1A2F4-01ED-48AC-9757-86F8E46A32C9}" destId="{C200EDF5-5BA8-4F17-8E2D-421ADD14DB5B}" srcOrd="1" destOrd="0" parTransId="{54D6420E-93A5-46DE-B9B1-E92CA4845AE8}" sibTransId="{00EDA3BF-5173-4B1B-A4D9-2A1077387119}"/>
    <dgm:cxn modelId="{8DAFE7B4-0287-43E8-A1CE-95D43914D7B4}" type="presOf" srcId="{604FD9AC-7DA2-472A-B2E9-CB65388006EF}" destId="{E3B6F682-2EA6-4918-A2AA-5A74A4C26906}" srcOrd="0" destOrd="0" presId="urn:microsoft.com/office/officeart/2005/8/layout/hList9"/>
    <dgm:cxn modelId="{072C64BA-5BB4-4278-9BAB-CB891EB414A5}" type="presOf" srcId="{1A8CDDE3-8052-4EFA-B72F-3F5251DC0016}" destId="{0EA7B03C-CA13-4768-A5B2-BE401A9D55FB}" srcOrd="0" destOrd="0" presId="urn:microsoft.com/office/officeart/2005/8/layout/hList9"/>
    <dgm:cxn modelId="{4A7C37D2-62A3-4716-B382-25B2DA4D08AD}" srcId="{C200EDF5-5BA8-4F17-8E2D-421ADD14DB5B}" destId="{8C705AFF-40E9-4BBB-BB56-DFD5A996F8CC}" srcOrd="1" destOrd="0" parTransId="{4765079F-B216-42DD-9ABB-4F3B29A95BA6}" sibTransId="{38F96501-B691-4228-BA34-C40407181060}"/>
    <dgm:cxn modelId="{271F92D3-4186-41E5-924A-E2C27252C603}" type="presOf" srcId="{CE5B33D7-6BEC-4182-BF50-21A4E8D39120}" destId="{8F6B7B39-DB0D-4E32-89AB-0D00ED240CB8}" srcOrd="0" destOrd="0" presId="urn:microsoft.com/office/officeart/2005/8/layout/hList9"/>
    <dgm:cxn modelId="{A03278E4-0E30-4C5B-9A2D-C3E375FDAF4E}" srcId="{604FD9AC-7DA2-472A-B2E9-CB65388006EF}" destId="{525B012A-F970-4371-B84F-2BB6474248CE}" srcOrd="2" destOrd="0" parTransId="{CBE051B2-8E00-4198-AD2E-F8DD61E2769C}" sibTransId="{52307A16-E6F3-4CFE-BA48-7C51640BA347}"/>
    <dgm:cxn modelId="{654490F0-8F53-4F41-9E6A-361D09074D94}" type="presOf" srcId="{073018E6-2527-4F54-B40C-8B9C4EBF59E8}" destId="{0CC15252-B635-47EC-A06E-067E7FA05FDE}" srcOrd="0" destOrd="0" presId="urn:microsoft.com/office/officeart/2005/8/layout/hList9"/>
    <dgm:cxn modelId="{BC28B8F6-D349-48BF-9C69-E29B5B5AE058}" type="presOf" srcId="{AD8E0782-5FFC-4F0D-B4FF-41FC59498D1A}" destId="{6ACFDAC8-201B-44FC-B4D1-8DD1942EA003}" srcOrd="0" destOrd="0" presId="urn:microsoft.com/office/officeart/2005/8/layout/hList9"/>
    <dgm:cxn modelId="{68D773F7-4ED2-499D-A319-E77BEBFEB4B0}" srcId="{08D1A2F4-01ED-48AC-9757-86F8E46A32C9}" destId="{604FD9AC-7DA2-472A-B2E9-CB65388006EF}" srcOrd="0" destOrd="0" parTransId="{3DE69698-5F62-45D7-A9FB-39D793285D1C}" sibTransId="{7435D1C9-83E6-40A7-B783-842A78F0DF3D}"/>
    <dgm:cxn modelId="{DC909481-37B5-46DA-9FC4-5386A1B081E6}" type="presParOf" srcId="{F8799E58-0325-4ED7-98AA-CD8392AABDA0}" destId="{512675F5-B888-4CC1-81C2-187268A969BA}" srcOrd="0" destOrd="0" presId="urn:microsoft.com/office/officeart/2005/8/layout/hList9"/>
    <dgm:cxn modelId="{D091AFBB-00D7-496F-BEC7-7837B6ADDE96}" type="presParOf" srcId="{F8799E58-0325-4ED7-98AA-CD8392AABDA0}" destId="{61721CCE-24A9-4632-A69B-333311B97EF8}" srcOrd="1" destOrd="0" presId="urn:microsoft.com/office/officeart/2005/8/layout/hList9"/>
    <dgm:cxn modelId="{47E0AED0-2F1A-4E1A-B9EC-9FBFA4369854}" type="presParOf" srcId="{61721CCE-24A9-4632-A69B-333311B97EF8}" destId="{CF1E57B9-3D18-44B8-872E-780271A25B50}" srcOrd="0" destOrd="0" presId="urn:microsoft.com/office/officeart/2005/8/layout/hList9"/>
    <dgm:cxn modelId="{20184276-6780-4B85-BB26-9849F594F9F7}" type="presParOf" srcId="{61721CCE-24A9-4632-A69B-333311B97EF8}" destId="{C3CC6B89-4208-40AF-9A12-9E6EF1CC39FE}" srcOrd="1" destOrd="0" presId="urn:microsoft.com/office/officeart/2005/8/layout/hList9"/>
    <dgm:cxn modelId="{04071E70-EE6B-412F-BC09-B8976DADFCAB}" type="presParOf" srcId="{C3CC6B89-4208-40AF-9A12-9E6EF1CC39FE}" destId="{0CC15252-B635-47EC-A06E-067E7FA05FDE}" srcOrd="0" destOrd="0" presId="urn:microsoft.com/office/officeart/2005/8/layout/hList9"/>
    <dgm:cxn modelId="{B27CB032-5551-4876-AFA6-61749B75021F}" type="presParOf" srcId="{C3CC6B89-4208-40AF-9A12-9E6EF1CC39FE}" destId="{8728742B-755C-45B5-AC37-4D29660E1174}" srcOrd="1" destOrd="0" presId="urn:microsoft.com/office/officeart/2005/8/layout/hList9"/>
    <dgm:cxn modelId="{61954F15-08CC-42E3-BB6D-710E81A9CF37}" type="presParOf" srcId="{61721CCE-24A9-4632-A69B-333311B97EF8}" destId="{BB2D2EB7-EA23-4728-90D3-E8E623CE6E3D}" srcOrd="2" destOrd="0" presId="urn:microsoft.com/office/officeart/2005/8/layout/hList9"/>
    <dgm:cxn modelId="{2D5BBD4B-BC14-487F-9CD5-966B940583B8}" type="presParOf" srcId="{BB2D2EB7-EA23-4728-90D3-E8E623CE6E3D}" destId="{73BF554D-2EA3-4F8F-97ED-135C28BADE01}" srcOrd="0" destOrd="0" presId="urn:microsoft.com/office/officeart/2005/8/layout/hList9"/>
    <dgm:cxn modelId="{E163BCBB-5F0E-4EBC-A020-17F0E7F7F033}" type="presParOf" srcId="{BB2D2EB7-EA23-4728-90D3-E8E623CE6E3D}" destId="{C7BD47C1-E465-4452-A363-AF3300B0989A}" srcOrd="1" destOrd="0" presId="urn:microsoft.com/office/officeart/2005/8/layout/hList9"/>
    <dgm:cxn modelId="{85FF443F-6883-4EAF-B1F5-C74C5CE95EE1}" type="presParOf" srcId="{61721CCE-24A9-4632-A69B-333311B97EF8}" destId="{DEA31B24-A4C5-4CB0-A3F0-6E24EB11FCF3}" srcOrd="3" destOrd="0" presId="urn:microsoft.com/office/officeart/2005/8/layout/hList9"/>
    <dgm:cxn modelId="{B0129A8B-565B-43E0-8E3F-7AABC572A3A1}" type="presParOf" srcId="{DEA31B24-A4C5-4CB0-A3F0-6E24EB11FCF3}" destId="{AD01293A-CC7E-4F73-A5DB-9FFC91B8E213}" srcOrd="0" destOrd="0" presId="urn:microsoft.com/office/officeart/2005/8/layout/hList9"/>
    <dgm:cxn modelId="{33D7F41B-7F50-463B-8EC4-3A9008FE9509}" type="presParOf" srcId="{DEA31B24-A4C5-4CB0-A3F0-6E24EB11FCF3}" destId="{6DBA7D90-7D85-429C-9637-55FB7101775E}" srcOrd="1" destOrd="0" presId="urn:microsoft.com/office/officeart/2005/8/layout/hList9"/>
    <dgm:cxn modelId="{15DC4516-19D8-467D-8010-65461F3576EF}" type="presParOf" srcId="{F8799E58-0325-4ED7-98AA-CD8392AABDA0}" destId="{74E8F448-31F0-48D8-A923-985ED9D2D53F}" srcOrd="2" destOrd="0" presId="urn:microsoft.com/office/officeart/2005/8/layout/hList9"/>
    <dgm:cxn modelId="{F6D2834E-82C8-49FF-A738-88F81DCF3B54}" type="presParOf" srcId="{F8799E58-0325-4ED7-98AA-CD8392AABDA0}" destId="{E3B6F682-2EA6-4918-A2AA-5A74A4C26906}" srcOrd="3" destOrd="0" presId="urn:microsoft.com/office/officeart/2005/8/layout/hList9"/>
    <dgm:cxn modelId="{D5E62EC5-7155-4416-AC1F-0FB8132C025F}" type="presParOf" srcId="{F8799E58-0325-4ED7-98AA-CD8392AABDA0}" destId="{82776B00-6D4A-4F1E-96FF-2D8583D6E338}" srcOrd="4" destOrd="0" presId="urn:microsoft.com/office/officeart/2005/8/layout/hList9"/>
    <dgm:cxn modelId="{53585B48-5FD9-43A1-9F47-8E5FA581A587}" type="presParOf" srcId="{F8799E58-0325-4ED7-98AA-CD8392AABDA0}" destId="{788FC732-5BAA-45B3-83A7-C900B8D06628}" srcOrd="5" destOrd="0" presId="urn:microsoft.com/office/officeart/2005/8/layout/hList9"/>
    <dgm:cxn modelId="{EA13E34C-F7E8-44CA-81AA-246D440E58FD}" type="presParOf" srcId="{F8799E58-0325-4ED7-98AA-CD8392AABDA0}" destId="{1171A8A1-3C4A-4CDF-AA0E-1B683E6CC068}" srcOrd="6" destOrd="0" presId="urn:microsoft.com/office/officeart/2005/8/layout/hList9"/>
    <dgm:cxn modelId="{CDB40576-C009-4AAF-84A4-8997F9B43D2E}" type="presParOf" srcId="{1171A8A1-3C4A-4CDF-AA0E-1B683E6CC068}" destId="{3C5907F1-7696-4036-9B49-02D11B681EF7}" srcOrd="0" destOrd="0" presId="urn:microsoft.com/office/officeart/2005/8/layout/hList9"/>
    <dgm:cxn modelId="{6588C086-73EE-42D2-91E3-7DF7938117E4}" type="presParOf" srcId="{1171A8A1-3C4A-4CDF-AA0E-1B683E6CC068}" destId="{EF350BFE-DC35-47AF-9A3C-E8756D393DDD}" srcOrd="1" destOrd="0" presId="urn:microsoft.com/office/officeart/2005/8/layout/hList9"/>
    <dgm:cxn modelId="{B2ABAD53-8378-449C-BD5A-54EC56161DCC}" type="presParOf" srcId="{EF350BFE-DC35-47AF-9A3C-E8756D393DDD}" destId="{0EA7B03C-CA13-4768-A5B2-BE401A9D55FB}" srcOrd="0" destOrd="0" presId="urn:microsoft.com/office/officeart/2005/8/layout/hList9"/>
    <dgm:cxn modelId="{650BEDE0-C91A-402B-9992-55DA9C4F1C20}" type="presParOf" srcId="{EF350BFE-DC35-47AF-9A3C-E8756D393DDD}" destId="{8BE36745-7831-45EA-89B3-0A7164958823}" srcOrd="1" destOrd="0" presId="urn:microsoft.com/office/officeart/2005/8/layout/hList9"/>
    <dgm:cxn modelId="{3444E096-0F67-4EBC-8484-92321DAC0533}" type="presParOf" srcId="{1171A8A1-3C4A-4CDF-AA0E-1B683E6CC068}" destId="{D5B093FA-F59F-4F08-877B-9927AEC32A7E}" srcOrd="2" destOrd="0" presId="urn:microsoft.com/office/officeart/2005/8/layout/hList9"/>
    <dgm:cxn modelId="{2E702795-96FD-412E-85AB-CFE38B3EF5F8}" type="presParOf" srcId="{D5B093FA-F59F-4F08-877B-9927AEC32A7E}" destId="{45E976D4-9E62-49F0-98B8-0F6A5EEAEF2C}" srcOrd="0" destOrd="0" presId="urn:microsoft.com/office/officeart/2005/8/layout/hList9"/>
    <dgm:cxn modelId="{A88DB436-EACD-43BE-9D31-DB377D1F415F}" type="presParOf" srcId="{D5B093FA-F59F-4F08-877B-9927AEC32A7E}" destId="{CCE3BCDF-57D5-4A19-9F38-F5E940F24DA8}" srcOrd="1" destOrd="0" presId="urn:microsoft.com/office/officeart/2005/8/layout/hList9"/>
    <dgm:cxn modelId="{65192321-C6F7-4F66-B87B-B17F394BCAC7}" type="presParOf" srcId="{F8799E58-0325-4ED7-98AA-CD8392AABDA0}" destId="{E368DBFD-FD47-4895-905D-AC3E726E7BA8}" srcOrd="7" destOrd="0" presId="urn:microsoft.com/office/officeart/2005/8/layout/hList9"/>
    <dgm:cxn modelId="{F75E23DD-51D3-43A0-88FF-7DE9B501F16C}" type="presParOf" srcId="{F8799E58-0325-4ED7-98AA-CD8392AABDA0}" destId="{4369AF0C-C6E4-4FEE-85C5-B15E5A264F77}" srcOrd="8" destOrd="0" presId="urn:microsoft.com/office/officeart/2005/8/layout/hList9"/>
    <dgm:cxn modelId="{1DF53623-DF37-4369-80A4-3BEECA1EB30F}" type="presParOf" srcId="{F8799E58-0325-4ED7-98AA-CD8392AABDA0}" destId="{BB42B6FC-7DD8-4C86-828E-BD839385174E}" srcOrd="9" destOrd="0" presId="urn:microsoft.com/office/officeart/2005/8/layout/hList9"/>
    <dgm:cxn modelId="{118FEC40-B0FE-46A5-9490-2EB9952F08A5}" type="presParOf" srcId="{F8799E58-0325-4ED7-98AA-CD8392AABDA0}" destId="{216F8CEA-4511-4309-8061-0F27F9597662}" srcOrd="10" destOrd="0" presId="urn:microsoft.com/office/officeart/2005/8/layout/hList9"/>
    <dgm:cxn modelId="{E0C8B45D-4CE8-494D-8703-FB2B7A86C867}" type="presParOf" srcId="{F8799E58-0325-4ED7-98AA-CD8392AABDA0}" destId="{89323882-B37B-489F-9D43-551C88757F33}" srcOrd="11" destOrd="0" presId="urn:microsoft.com/office/officeart/2005/8/layout/hList9"/>
    <dgm:cxn modelId="{5C4D1A25-C886-49BB-952A-8C18AA036B1D}" type="presParOf" srcId="{89323882-B37B-489F-9D43-551C88757F33}" destId="{58DDF25A-6E2B-4613-90DF-03AB1FB89E0E}" srcOrd="0" destOrd="0" presId="urn:microsoft.com/office/officeart/2005/8/layout/hList9"/>
    <dgm:cxn modelId="{C633E5EC-AA65-4E74-8A06-B6632F3E2274}" type="presParOf" srcId="{89323882-B37B-489F-9D43-551C88757F33}" destId="{6EF97D48-349C-409E-A7B9-8AD9809482B6}" srcOrd="1" destOrd="0" presId="urn:microsoft.com/office/officeart/2005/8/layout/hList9"/>
    <dgm:cxn modelId="{35C7C5AE-3736-42CD-B845-1B120927FDF3}" type="presParOf" srcId="{6EF97D48-349C-409E-A7B9-8AD9809482B6}" destId="{6ACFDAC8-201B-44FC-B4D1-8DD1942EA003}" srcOrd="0" destOrd="0" presId="urn:microsoft.com/office/officeart/2005/8/layout/hList9"/>
    <dgm:cxn modelId="{112D65AC-A522-4C24-9776-EF98151F20CE}" type="presParOf" srcId="{6EF97D48-349C-409E-A7B9-8AD9809482B6}" destId="{122F5627-91F4-4F05-A566-3A492A190E47}" srcOrd="1" destOrd="0" presId="urn:microsoft.com/office/officeart/2005/8/layout/hList9"/>
    <dgm:cxn modelId="{8CE4E62B-0971-44BE-8996-6C32DFAD0933}" type="presParOf" srcId="{F8799E58-0325-4ED7-98AA-CD8392AABDA0}" destId="{DB69006F-E53B-4D84-BFA3-B94C5495B099}" srcOrd="12" destOrd="0" presId="urn:microsoft.com/office/officeart/2005/8/layout/hList9"/>
    <dgm:cxn modelId="{F08C5616-A73D-4D0E-B6A7-CA8229DB33E8}" type="presParOf" srcId="{F8799E58-0325-4ED7-98AA-CD8392AABDA0}" destId="{8F6B7B39-DB0D-4E32-89AB-0D00ED240CB8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15252-B635-47EC-A06E-067E7FA05FDE}">
      <dsp:nvSpPr>
        <dsp:cNvPr id="0" name=""/>
        <dsp:cNvSpPr/>
      </dsp:nvSpPr>
      <dsp:spPr>
        <a:xfrm>
          <a:off x="1091049" y="45662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Version control system</a:t>
          </a:r>
        </a:p>
      </dsp:txBody>
      <dsp:txXfrm>
        <a:off x="1364754" y="456628"/>
        <a:ext cx="1436954" cy="1141010"/>
      </dsp:txXfrm>
    </dsp:sp>
    <dsp:sp modelId="{73BF554D-2EA3-4F8F-97ED-135C28BADE01}">
      <dsp:nvSpPr>
        <dsp:cNvPr id="0" name=""/>
        <dsp:cNvSpPr/>
      </dsp:nvSpPr>
      <dsp:spPr>
        <a:xfrm>
          <a:off x="1091049" y="159763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Tracks changes </a:t>
          </a:r>
        </a:p>
      </dsp:txBody>
      <dsp:txXfrm>
        <a:off x="1364754" y="1597638"/>
        <a:ext cx="1436954" cy="1141010"/>
      </dsp:txXfrm>
    </dsp:sp>
    <dsp:sp modelId="{AD01293A-CC7E-4F73-A5DB-9FFC91B8E213}">
      <dsp:nvSpPr>
        <dsp:cNvPr id="0" name=""/>
        <dsp:cNvSpPr/>
      </dsp:nvSpPr>
      <dsp:spPr>
        <a:xfrm>
          <a:off x="1091049" y="273864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Run locally</a:t>
          </a:r>
        </a:p>
      </dsp:txBody>
      <dsp:txXfrm>
        <a:off x="1364754" y="2738648"/>
        <a:ext cx="1436954" cy="1141010"/>
      </dsp:txXfrm>
    </dsp:sp>
    <dsp:sp modelId="{E3B6F682-2EA6-4918-A2AA-5A74A4C26906}">
      <dsp:nvSpPr>
        <dsp:cNvPr id="0" name=""/>
        <dsp:cNvSpPr/>
      </dsp:nvSpPr>
      <dsp:spPr>
        <a:xfrm>
          <a:off x="178697" y="452"/>
          <a:ext cx="1140439" cy="11404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</a:t>
          </a:r>
        </a:p>
      </dsp:txBody>
      <dsp:txXfrm>
        <a:off x="345710" y="167465"/>
        <a:ext cx="806413" cy="806413"/>
      </dsp:txXfrm>
    </dsp:sp>
    <dsp:sp modelId="{0EA7B03C-CA13-4768-A5B2-BE401A9D55FB}">
      <dsp:nvSpPr>
        <dsp:cNvPr id="0" name=""/>
        <dsp:cNvSpPr/>
      </dsp:nvSpPr>
      <dsp:spPr>
        <a:xfrm>
          <a:off x="3942149" y="45662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Cloud based hosting service</a:t>
          </a:r>
        </a:p>
      </dsp:txBody>
      <dsp:txXfrm>
        <a:off x="4215854" y="456628"/>
        <a:ext cx="1436954" cy="1141010"/>
      </dsp:txXfrm>
    </dsp:sp>
    <dsp:sp modelId="{45E976D4-9E62-49F0-98B8-0F6A5EEAEF2C}">
      <dsp:nvSpPr>
        <dsp:cNvPr id="0" name=""/>
        <dsp:cNvSpPr/>
      </dsp:nvSpPr>
      <dsp:spPr>
        <a:xfrm>
          <a:off x="3942149" y="159763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Manages Git repositories</a:t>
          </a:r>
        </a:p>
      </dsp:txBody>
      <dsp:txXfrm>
        <a:off x="4215854" y="1597638"/>
        <a:ext cx="1436954" cy="1141010"/>
      </dsp:txXfrm>
    </dsp:sp>
    <dsp:sp modelId="{4369AF0C-C6E4-4FEE-85C5-B15E5A264F77}">
      <dsp:nvSpPr>
        <dsp:cNvPr id="0" name=""/>
        <dsp:cNvSpPr/>
      </dsp:nvSpPr>
      <dsp:spPr>
        <a:xfrm>
          <a:off x="3029797" y="452"/>
          <a:ext cx="1140439" cy="11404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</dsp:txBody>
      <dsp:txXfrm>
        <a:off x="3196810" y="167465"/>
        <a:ext cx="806413" cy="806413"/>
      </dsp:txXfrm>
    </dsp:sp>
    <dsp:sp modelId="{6ACFDAC8-201B-44FC-B4D1-8DD1942EA003}">
      <dsp:nvSpPr>
        <dsp:cNvPr id="0" name=""/>
        <dsp:cNvSpPr/>
      </dsp:nvSpPr>
      <dsp:spPr>
        <a:xfrm>
          <a:off x="6793248" y="45662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Editor to connect to GitHub and manages repositories</a:t>
          </a:r>
        </a:p>
      </dsp:txBody>
      <dsp:txXfrm>
        <a:off x="7066954" y="456628"/>
        <a:ext cx="1436954" cy="1141010"/>
      </dsp:txXfrm>
    </dsp:sp>
    <dsp:sp modelId="{8F6B7B39-DB0D-4E32-89AB-0D00ED240CB8}">
      <dsp:nvSpPr>
        <dsp:cNvPr id="0" name=""/>
        <dsp:cNvSpPr/>
      </dsp:nvSpPr>
      <dsp:spPr>
        <a:xfrm>
          <a:off x="5880896" y="452"/>
          <a:ext cx="1140439" cy="11404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Desktop</a:t>
          </a:r>
        </a:p>
      </dsp:txBody>
      <dsp:txXfrm>
        <a:off x="6047909" y="167465"/>
        <a:ext cx="806413" cy="806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75182-F89E-48A2-8A22-D56CC1D0B95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2D1A4-4132-4FCA-8F26-450FF70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35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11B0E-8A00-4D4D-B4ED-F8804388C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E962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F921C5-E05A-45A2-BA12-58387D9CC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34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37663-8D58-44AC-A059-5FD7B97E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C8CA8-1ED5-4258-A920-DDE1A8FE0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60EC64-C2F9-4204-8C13-10E96E9EB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3DEBBB-C0CC-4F93-88FF-6C09B898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603-15DA-464C-96B3-7ACFC721A45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CB84A4-CC68-475C-B1DC-FBFC99DE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337EFF-2083-499F-8FAD-B7A920E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8FF7-5383-4D03-B40B-2375859F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6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A38F3-35FB-4CEF-A00C-96705D4C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EFDFE3-CAA2-41F2-BFCA-06EACBCE3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D9358-E52F-4137-8CCC-96F36587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603-15DA-464C-96B3-7ACFC721A45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858DB-2485-4EDD-8065-24506D02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D78741-93A2-496D-82EB-6A3DA2BF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8FF7-5383-4D03-B40B-2375859F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2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D40AB9-7FE0-43BE-BF9D-9532C9FE7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F44A3-86CF-4543-8AAF-2ED926A91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8AE140-5543-4A79-92CF-1E6F8EBD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603-15DA-464C-96B3-7ACFC721A45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598F41-2A5E-4626-81CC-82244FCB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032B7-B4CA-4B32-8627-114FB713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8FF7-5383-4D03-B40B-2375859F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bg>
      <p:bgPr>
        <a:solidFill>
          <a:srgbClr val="37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BBDF5-9025-4B68-97CE-CAC551E4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4" y="184150"/>
            <a:ext cx="10515600" cy="1325563"/>
          </a:xfrm>
        </p:spPr>
        <p:txBody>
          <a:bodyPr/>
          <a:lstStyle>
            <a:lvl1pPr>
              <a:defRPr>
                <a:solidFill>
                  <a:srgbClr val="CE962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95029-BA54-4E2B-A55E-56F92ACA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93"/>
            <a:ext cx="10515600" cy="4780449"/>
          </a:xfrm>
        </p:spPr>
        <p:txBody>
          <a:bodyPr/>
          <a:lstStyle>
            <a:lvl1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7E74F1D-7E42-4008-AE5D-4825AC7760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99261" y="6492875"/>
            <a:ext cx="5993478" cy="365125"/>
          </a:xfrm>
        </p:spPr>
        <p:txBody>
          <a:bodyPr anchor="b">
            <a:noAutofit/>
          </a:bodyPr>
          <a:lstStyle>
            <a:lvl1pPr algn="ctr">
              <a:buNone/>
              <a:defRPr sz="1800">
                <a:solidFill>
                  <a:schemeClr val="bg2">
                    <a:lumMod val="9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250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bg>
      <p:bgPr>
        <a:solidFill>
          <a:srgbClr val="37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BBDF5-9025-4B68-97CE-CAC551E4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4" y="184150"/>
            <a:ext cx="10515600" cy="1325563"/>
          </a:xfrm>
        </p:spPr>
        <p:txBody>
          <a:bodyPr/>
          <a:lstStyle>
            <a:lvl1pPr>
              <a:defRPr>
                <a:solidFill>
                  <a:srgbClr val="CE962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95029-BA54-4E2B-A55E-56F92ACA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93"/>
            <a:ext cx="10515600" cy="4780449"/>
          </a:xfrm>
        </p:spPr>
        <p:txBody>
          <a:bodyPr/>
          <a:lstStyle>
            <a:lvl1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7E74F1D-7E42-4008-AE5D-4825AC7760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99261" y="6492875"/>
            <a:ext cx="5993478" cy="365125"/>
          </a:xfrm>
        </p:spPr>
        <p:txBody>
          <a:bodyPr anchor="b">
            <a:noAutofit/>
          </a:bodyPr>
          <a:lstStyle>
            <a:lvl1pPr algn="ctr">
              <a:buNone/>
              <a:defRPr sz="1800">
                <a:solidFill>
                  <a:schemeClr val="bg2">
                    <a:lumMod val="9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EAFB865-6DAA-4DAC-8596-F4C3ADBFF418}"/>
              </a:ext>
            </a:extLst>
          </p:cNvPr>
          <p:cNvGrpSpPr/>
          <p:nvPr/>
        </p:nvGrpSpPr>
        <p:grpSpPr>
          <a:xfrm>
            <a:off x="2666612" y="2579762"/>
            <a:ext cx="1219200" cy="3483768"/>
            <a:chOff x="1562100" y="3009107"/>
            <a:chExt cx="1219200" cy="348376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5BFF4DD-189D-4A3A-9B27-65979DDDB1B1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B92E078-A0F1-4223-A91B-D6E4FC9901A4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9D457A1-6694-467C-8E89-3DD0055DCCDB}"/>
              </a:ext>
            </a:extLst>
          </p:cNvPr>
          <p:cNvGrpSpPr/>
          <p:nvPr/>
        </p:nvGrpSpPr>
        <p:grpSpPr>
          <a:xfrm>
            <a:off x="4304912" y="2579762"/>
            <a:ext cx="1219200" cy="3483768"/>
            <a:chOff x="3200400" y="3009107"/>
            <a:chExt cx="1219200" cy="348376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EACE6B8-EAF2-4452-9C03-5A83CF0E14B6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6BBF71C-485D-4F32-9A9B-DBD6D9873683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1A715B5-9584-40F0-87B1-91D0A99E70E9}"/>
              </a:ext>
            </a:extLst>
          </p:cNvPr>
          <p:cNvGrpSpPr/>
          <p:nvPr/>
        </p:nvGrpSpPr>
        <p:grpSpPr>
          <a:xfrm>
            <a:off x="5943212" y="2594843"/>
            <a:ext cx="1219200" cy="3468687"/>
            <a:chOff x="4838700" y="3024188"/>
            <a:chExt cx="1219200" cy="346868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8B75691-99A3-4C98-8496-2B9E01F4C4F5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35C69CA7-AB8E-42C5-936F-AF8C86C5AC9E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EADB5D-4DD2-405A-9CFD-C4A9311C759F}"/>
              </a:ext>
            </a:extLst>
          </p:cNvPr>
          <p:cNvGrpSpPr/>
          <p:nvPr/>
        </p:nvGrpSpPr>
        <p:grpSpPr>
          <a:xfrm>
            <a:off x="8191111" y="2594843"/>
            <a:ext cx="1219200" cy="3468687"/>
            <a:chOff x="8483139" y="3024188"/>
            <a:chExt cx="1219200" cy="3468687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CB5F1B0-C732-45A4-964D-58F962A4428D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96EC3D2-6F01-4959-BADC-EBAACC6BC2C8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3A72E9B-5F43-4520-8CE7-DA63CAE44605}"/>
              </a:ext>
            </a:extLst>
          </p:cNvPr>
          <p:cNvCxnSpPr>
            <a:cxnSpLocks/>
          </p:cNvCxnSpPr>
          <p:nvPr/>
        </p:nvCxnSpPr>
        <p:spPr>
          <a:xfrm>
            <a:off x="7682594" y="2783804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19EF9806-8098-43F1-84D7-2C460FC15380}"/>
              </a:ext>
            </a:extLst>
          </p:cNvPr>
          <p:cNvSpPr/>
          <p:nvPr/>
        </p:nvSpPr>
        <p:spPr>
          <a:xfrm>
            <a:off x="1495622" y="2463145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9983BD4-0AF3-4710-B0AC-47F4BC621D78}"/>
              </a:ext>
            </a:extLst>
          </p:cNvPr>
          <p:cNvSpPr/>
          <p:nvPr/>
        </p:nvSpPr>
        <p:spPr>
          <a:xfrm>
            <a:off x="8012283" y="2456925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235FFBDE-78CB-4249-AF66-B404A47E42E9}"/>
              </a:ext>
            </a:extLst>
          </p:cNvPr>
          <p:cNvSpPr/>
          <p:nvPr/>
        </p:nvSpPr>
        <p:spPr>
          <a:xfrm>
            <a:off x="3283215" y="3517974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45610D6B-CA4A-40AA-8A1F-9BA6E2746E7A}"/>
              </a:ext>
            </a:extLst>
          </p:cNvPr>
          <p:cNvSpPr/>
          <p:nvPr/>
        </p:nvSpPr>
        <p:spPr>
          <a:xfrm>
            <a:off x="4914512" y="3977514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674DC32D-FBE1-4A52-A7EC-2E88B70CEC1C}"/>
              </a:ext>
            </a:extLst>
          </p:cNvPr>
          <p:cNvSpPr/>
          <p:nvPr/>
        </p:nvSpPr>
        <p:spPr>
          <a:xfrm>
            <a:off x="6552816" y="4437054"/>
            <a:ext cx="2247891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push</a:t>
            </a:r>
          </a:p>
        </p:txBody>
      </p:sp>
      <p:sp>
        <p:nvSpPr>
          <p:cNvPr id="24" name="Pfeil: nach links 23">
            <a:extLst>
              <a:ext uri="{FF2B5EF4-FFF2-40B4-BE49-F238E27FC236}">
                <a16:creationId xmlns:a16="http://schemas.microsoft.com/office/drawing/2014/main" id="{0B99717D-34FF-490B-9E8C-7B02041E573F}"/>
              </a:ext>
            </a:extLst>
          </p:cNvPr>
          <p:cNvSpPr/>
          <p:nvPr/>
        </p:nvSpPr>
        <p:spPr>
          <a:xfrm>
            <a:off x="6541341" y="4896594"/>
            <a:ext cx="2247891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25" name="Pfeil: nach links 24">
            <a:extLst>
              <a:ext uri="{FF2B5EF4-FFF2-40B4-BE49-F238E27FC236}">
                <a16:creationId xmlns:a16="http://schemas.microsoft.com/office/drawing/2014/main" id="{7FDB571A-CC48-4E97-AC66-5056CE33C44C}"/>
              </a:ext>
            </a:extLst>
          </p:cNvPr>
          <p:cNvSpPr/>
          <p:nvPr/>
        </p:nvSpPr>
        <p:spPr>
          <a:xfrm>
            <a:off x="3283206" y="5356135"/>
            <a:ext cx="3258135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77010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A9AEA-FF91-4A7A-B821-5D5C6C27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18228E-98D7-48DE-ABA7-33FDF777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F769E-0FCE-47C2-B6AF-F3DFBBB5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603-15DA-464C-96B3-7ACFC721A45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71503-025C-4D5D-8418-5C28843B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E2D8D9-C8DB-47F1-A8E9-3360BA5C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8FF7-5383-4D03-B40B-2375859F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E5894-4D50-4F51-A3E0-E6D0AB94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9EB70-A7AF-4577-A7C1-D106C6BF6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3301DA-6740-49AA-BA16-BDE6563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89DAF1-BD53-4A87-BD32-08932AF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603-15DA-464C-96B3-7ACFC721A45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D96C3A-8AEF-4389-AD30-683B71CF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1E9AB-CC9F-412F-B17D-A737A6D0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8FF7-5383-4D03-B40B-2375859F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D72BF-2B6A-4545-A8EA-49967EB6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F19A6-5E5C-4631-96AE-3CB7925A0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C612A7-E73E-495F-AD60-3503BC67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C68C4A-74FC-4864-9D35-2EB3B7CB2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169CC-D7E5-4141-8FED-E53E2954F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7EFA0F-6AC9-4524-9188-B9146386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603-15DA-464C-96B3-7ACFC721A45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422F37-9F7F-4FE2-A693-CE845ACB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4D7C8F-9388-437F-947C-2A0594E4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8FF7-5383-4D03-B40B-2375859F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7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72AA8-85A8-4FB4-8EBB-E6878D59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CE7CC9-733C-4503-B79E-825955AA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603-15DA-464C-96B3-7ACFC721A45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0C553B-B29F-4385-9EDE-8AF956A8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81589-477E-44BF-B6BF-18DDFAF6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8FF7-5383-4D03-B40B-2375859F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8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847D20-2B88-4CFF-B0BC-8B147085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603-15DA-464C-96B3-7ACFC721A45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283FA9-615C-4E7C-8825-51BA4EB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5AFAB2-CFD8-416F-95BF-A8EAA606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8FF7-5383-4D03-B40B-2375859F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0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31294-ADCA-41AB-97FC-E087C640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C2F86-A938-4643-9843-0894CFEF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C69DA2-60EB-402B-BA00-880D8A75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273164-D536-4ED1-A24D-FC1CFA38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603-15DA-464C-96B3-7ACFC721A45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7460CE-6737-4DA6-870B-F0B6FE9B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78EDB-FF5B-44BA-8E61-71537DDC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8FF7-5383-4D03-B40B-2375859F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804C4A-AB69-4C27-8DCE-23BBCB16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D19DB3-C0B7-467E-8295-9E8A5942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6B2A8-4F89-4ABC-B498-BF52BF1C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C603-15DA-464C-96B3-7ACFC721A45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BE1A0-66C4-4CB3-8E01-AF7DA0F6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ED594-0922-439A-876B-F4F8D74F2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8FF7-5383-4D03-B40B-2375859F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AD13-749D-4B6E-835A-DBF12C15F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Datenorganisation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D2E1D-4178-4C26-901A-82648141E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School 2022</a:t>
            </a:r>
          </a:p>
          <a:p>
            <a:r>
              <a:rPr lang="en-US" dirty="0"/>
              <a:t>Julius</a:t>
            </a:r>
          </a:p>
        </p:txBody>
      </p:sp>
    </p:spTree>
    <p:extLst>
      <p:ext uri="{BB962C8B-B14F-4D97-AF65-F5344CB8AC3E}">
        <p14:creationId xmlns:p14="http://schemas.microsoft.com/office/powerpoint/2010/main" val="39787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push/pull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changes/ commits to remote repo and pull to see if anything changed on remote repo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002A5-E31D-4254-8711-79FABFC39E25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20E973-BF71-4E62-BDAB-7E02C5228C78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E2AB0885-3C9C-4DCB-A84B-9D69F465A6E5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1C68950-EB1A-4CBF-91B4-438EE241A86F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7708A08A-0FED-4FCD-ADEE-9E8EC7B6AEAA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6793E422-ABA8-492E-B884-2C8008626E88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4AD42BA-CB58-4F58-9174-18EC4B8AFA06}"/>
              </a:ext>
            </a:extLst>
          </p:cNvPr>
          <p:cNvGrpSpPr/>
          <p:nvPr/>
        </p:nvGrpSpPr>
        <p:grpSpPr>
          <a:xfrm>
            <a:off x="5943212" y="2904137"/>
            <a:ext cx="1219200" cy="3468687"/>
            <a:chOff x="4838700" y="3024188"/>
            <a:chExt cx="1219200" cy="3468687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9102237-BB03-413E-94BB-CA4422C01DDF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29E6B837-3F8C-4159-B579-2B35AD6CED4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A975B2B-FB5E-4939-A5C6-DEFA1309EF3C}"/>
              </a:ext>
            </a:extLst>
          </p:cNvPr>
          <p:cNvGrpSpPr/>
          <p:nvPr/>
        </p:nvGrpSpPr>
        <p:grpSpPr>
          <a:xfrm>
            <a:off x="8191111" y="2904137"/>
            <a:ext cx="1219200" cy="3468687"/>
            <a:chOff x="8483139" y="3024188"/>
            <a:chExt cx="1219200" cy="346868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F9B4A18-51B2-4452-BC3B-56AB4F2B7704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D500B6E8-E879-4D46-BC92-C4E428F192FB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E41FD66-7C11-4B44-940F-A294A9B539AC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4DD9DCF-A847-4464-8462-1CB8643E2E5D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11AA819-C6B0-41BD-A912-7776380A498A}"/>
              </a:ext>
            </a:extLst>
          </p:cNvPr>
          <p:cNvSpPr/>
          <p:nvPr/>
        </p:nvSpPr>
        <p:spPr>
          <a:xfrm>
            <a:off x="8012283" y="2766219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6990EA5C-E2B4-4AEE-A26B-88015828DCF7}"/>
              </a:ext>
            </a:extLst>
          </p:cNvPr>
          <p:cNvSpPr/>
          <p:nvPr/>
        </p:nvSpPr>
        <p:spPr>
          <a:xfrm>
            <a:off x="3283215" y="382726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B0151151-3CF0-44F1-BA13-106F339ED8B6}"/>
              </a:ext>
            </a:extLst>
          </p:cNvPr>
          <p:cNvSpPr/>
          <p:nvPr/>
        </p:nvSpPr>
        <p:spPr>
          <a:xfrm>
            <a:off x="4914512" y="428680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20F84936-D9AC-4A22-9D5E-77066DC8A6A9}"/>
              </a:ext>
            </a:extLst>
          </p:cNvPr>
          <p:cNvSpPr/>
          <p:nvPr/>
        </p:nvSpPr>
        <p:spPr>
          <a:xfrm>
            <a:off x="6552816" y="4746348"/>
            <a:ext cx="2247891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push</a:t>
            </a:r>
          </a:p>
        </p:txBody>
      </p:sp>
      <p:sp>
        <p:nvSpPr>
          <p:cNvPr id="38" name="Pfeil: nach links 37">
            <a:extLst>
              <a:ext uri="{FF2B5EF4-FFF2-40B4-BE49-F238E27FC236}">
                <a16:creationId xmlns:a16="http://schemas.microsoft.com/office/drawing/2014/main" id="{17E12079-22C7-422C-8E03-880DC3EBCE99}"/>
              </a:ext>
            </a:extLst>
          </p:cNvPr>
          <p:cNvSpPr/>
          <p:nvPr/>
        </p:nvSpPr>
        <p:spPr>
          <a:xfrm>
            <a:off x="6541341" y="5205888"/>
            <a:ext cx="2247891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6ADB3EF-2023-45DA-8616-F8D71F4CB0C1}"/>
              </a:ext>
            </a:extLst>
          </p:cNvPr>
          <p:cNvSpPr/>
          <p:nvPr/>
        </p:nvSpPr>
        <p:spPr>
          <a:xfrm>
            <a:off x="4927938" y="4723202"/>
            <a:ext cx="1219189" cy="1185948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“Data added”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“Current version of ethics”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33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versions of the same project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002A5-E31D-4254-8711-79FABFC39E25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20E973-BF71-4E62-BDAB-7E02C5228C78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E2AB0885-3C9C-4DCB-A84B-9D69F465A6E5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1C68950-EB1A-4CBF-91B4-438EE241A86F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7708A08A-0FED-4FCD-ADEE-9E8EC7B6AEAA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6793E422-ABA8-492E-B884-2C8008626E88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4AD42BA-CB58-4F58-9174-18EC4B8AFA06}"/>
              </a:ext>
            </a:extLst>
          </p:cNvPr>
          <p:cNvGrpSpPr/>
          <p:nvPr/>
        </p:nvGrpSpPr>
        <p:grpSpPr>
          <a:xfrm>
            <a:off x="5943212" y="2904137"/>
            <a:ext cx="1219200" cy="3468687"/>
            <a:chOff x="4838700" y="3024188"/>
            <a:chExt cx="1219200" cy="3468687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9102237-BB03-413E-94BB-CA4422C01DDF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29E6B837-3F8C-4159-B579-2B35AD6CED4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A975B2B-FB5E-4939-A5C6-DEFA1309EF3C}"/>
              </a:ext>
            </a:extLst>
          </p:cNvPr>
          <p:cNvGrpSpPr/>
          <p:nvPr/>
        </p:nvGrpSpPr>
        <p:grpSpPr>
          <a:xfrm>
            <a:off x="8191111" y="2904137"/>
            <a:ext cx="1219200" cy="3468687"/>
            <a:chOff x="8483139" y="3024188"/>
            <a:chExt cx="1219200" cy="346868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F9B4A18-51B2-4452-BC3B-56AB4F2B7704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D500B6E8-E879-4D46-BC92-C4E428F192FB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E41FD66-7C11-4B44-940F-A294A9B539AC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4DD9DCF-A847-4464-8462-1CB8643E2E5D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11AA819-C6B0-41BD-A912-7776380A498A}"/>
              </a:ext>
            </a:extLst>
          </p:cNvPr>
          <p:cNvSpPr/>
          <p:nvPr/>
        </p:nvSpPr>
        <p:spPr>
          <a:xfrm>
            <a:off x="8012283" y="2766219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38" name="Pfeil: nach links 37">
            <a:extLst>
              <a:ext uri="{FF2B5EF4-FFF2-40B4-BE49-F238E27FC236}">
                <a16:creationId xmlns:a16="http://schemas.microsoft.com/office/drawing/2014/main" id="{17E12079-22C7-422C-8E03-880DC3EBCE99}"/>
              </a:ext>
            </a:extLst>
          </p:cNvPr>
          <p:cNvSpPr/>
          <p:nvPr/>
        </p:nvSpPr>
        <p:spPr>
          <a:xfrm>
            <a:off x="6541341" y="5205888"/>
            <a:ext cx="2247891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88C1170-827A-4D06-A029-0C4753455EB4}"/>
              </a:ext>
            </a:extLst>
          </p:cNvPr>
          <p:cNvSpPr/>
          <p:nvPr/>
        </p:nvSpPr>
        <p:spPr>
          <a:xfrm>
            <a:off x="7685711" y="1312527"/>
            <a:ext cx="371971" cy="371971"/>
          </a:xfrm>
          <a:prstGeom prst="ellipse">
            <a:avLst/>
          </a:prstGeom>
          <a:solidFill>
            <a:srgbClr val="F7E1BD"/>
          </a:solidFill>
          <a:ln w="38100">
            <a:solidFill>
              <a:srgbClr val="E1A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2A0DEF3-55C1-4F79-9F80-AC62A8EC3779}"/>
              </a:ext>
            </a:extLst>
          </p:cNvPr>
          <p:cNvSpPr/>
          <p:nvPr/>
        </p:nvSpPr>
        <p:spPr>
          <a:xfrm>
            <a:off x="8982359" y="1312527"/>
            <a:ext cx="371971" cy="371971"/>
          </a:xfrm>
          <a:prstGeom prst="ellipse">
            <a:avLst/>
          </a:prstGeom>
          <a:solidFill>
            <a:srgbClr val="F7E1BD"/>
          </a:solidFill>
          <a:ln w="38100">
            <a:solidFill>
              <a:srgbClr val="E1A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A2A41AD-8649-4D69-8335-3DF9712B6A3E}"/>
              </a:ext>
            </a:extLst>
          </p:cNvPr>
          <p:cNvSpPr/>
          <p:nvPr/>
        </p:nvSpPr>
        <p:spPr>
          <a:xfrm>
            <a:off x="9476262" y="1312527"/>
            <a:ext cx="371971" cy="371971"/>
          </a:xfrm>
          <a:prstGeom prst="ellipse">
            <a:avLst/>
          </a:prstGeom>
          <a:solidFill>
            <a:srgbClr val="F7E1BD"/>
          </a:solidFill>
          <a:ln w="38100">
            <a:solidFill>
              <a:srgbClr val="E1A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E5FEFDA-E892-4F61-A8B0-2361999C5F3A}"/>
              </a:ext>
            </a:extLst>
          </p:cNvPr>
          <p:cNvSpPr/>
          <p:nvPr/>
        </p:nvSpPr>
        <p:spPr>
          <a:xfrm>
            <a:off x="8623130" y="660945"/>
            <a:ext cx="371971" cy="371971"/>
          </a:xfrm>
          <a:prstGeom prst="ellipse">
            <a:avLst/>
          </a:prstGeom>
          <a:solidFill>
            <a:srgbClr val="78AF9F"/>
          </a:solidFill>
          <a:ln w="38100">
            <a:solidFill>
              <a:srgbClr val="508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FB374EC-625A-41AE-9EB4-A6F2B49CD2AE}"/>
              </a:ext>
            </a:extLst>
          </p:cNvPr>
          <p:cNvSpPr/>
          <p:nvPr/>
        </p:nvSpPr>
        <p:spPr>
          <a:xfrm>
            <a:off x="10066919" y="660945"/>
            <a:ext cx="371971" cy="371971"/>
          </a:xfrm>
          <a:prstGeom prst="ellipse">
            <a:avLst/>
          </a:prstGeom>
          <a:solidFill>
            <a:srgbClr val="78AF9F"/>
          </a:solidFill>
          <a:ln w="38100">
            <a:solidFill>
              <a:srgbClr val="508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ED87135-C5FF-43C8-B619-24AA515E7E09}"/>
              </a:ext>
            </a:extLst>
          </p:cNvPr>
          <p:cNvSpPr/>
          <p:nvPr/>
        </p:nvSpPr>
        <p:spPr>
          <a:xfrm>
            <a:off x="10868556" y="1312527"/>
            <a:ext cx="371971" cy="371971"/>
          </a:xfrm>
          <a:prstGeom prst="ellipse">
            <a:avLst/>
          </a:prstGeom>
          <a:gradFill>
            <a:gsLst>
              <a:gs pos="66000">
                <a:srgbClr val="F7E1BD"/>
              </a:gs>
              <a:gs pos="30000">
                <a:srgbClr val="78AF9F"/>
              </a:gs>
              <a:gs pos="100000">
                <a:srgbClr val="F7E1BD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E307EA0C-747A-42A5-BD9D-B192F58307FF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 flipV="1">
            <a:off x="8057682" y="846931"/>
            <a:ext cx="565448" cy="651582"/>
          </a:xfrm>
          <a:prstGeom prst="bentConnector3">
            <a:avLst/>
          </a:prstGeom>
          <a:ln w="38100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FD29486-65EE-4801-90E6-AF62F90E5A32}"/>
              </a:ext>
            </a:extLst>
          </p:cNvPr>
          <p:cNvCxnSpPr>
            <a:stCxn id="4" idx="6"/>
            <a:endCxn id="27" idx="2"/>
          </p:cNvCxnSpPr>
          <p:nvPr/>
        </p:nvCxnSpPr>
        <p:spPr>
          <a:xfrm>
            <a:off x="8057682" y="1498513"/>
            <a:ext cx="924677" cy="0"/>
          </a:xfrm>
          <a:prstGeom prst="line">
            <a:avLst/>
          </a:prstGeom>
          <a:ln w="28575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7700853-256E-4706-BB91-641B81D87D0B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9354330" y="1498513"/>
            <a:ext cx="121932" cy="0"/>
          </a:xfrm>
          <a:prstGeom prst="line">
            <a:avLst/>
          </a:prstGeom>
          <a:ln w="28575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58472F0-41C0-4F2A-A769-A9DB28EE9315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9848233" y="1498513"/>
            <a:ext cx="1020323" cy="0"/>
          </a:xfrm>
          <a:prstGeom prst="line">
            <a:avLst/>
          </a:prstGeom>
          <a:ln w="28575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B989E17E-4A8F-4A7B-9AC7-2B3BDF3105E8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10438890" y="846931"/>
            <a:ext cx="429666" cy="651582"/>
          </a:xfrm>
          <a:prstGeom prst="bentConnector3">
            <a:avLst/>
          </a:prstGeom>
          <a:ln w="38100">
            <a:solidFill>
              <a:srgbClr val="50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6ACA141-E762-4F29-9331-C6110B2AE643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8995101" y="846931"/>
            <a:ext cx="1071818" cy="0"/>
          </a:xfrm>
          <a:prstGeom prst="line">
            <a:avLst/>
          </a:prstGeom>
          <a:ln w="28575">
            <a:solidFill>
              <a:srgbClr val="50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271C9B3-3BA8-48F8-8976-2D46C6A59ED3}"/>
              </a:ext>
            </a:extLst>
          </p:cNvPr>
          <p:cNvSpPr txBox="1"/>
          <p:nvPr/>
        </p:nvSpPr>
        <p:spPr>
          <a:xfrm>
            <a:off x="8201044" y="268330"/>
            <a:ext cx="138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8AF9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experiment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B79D7E5-ADB4-401F-809A-62F597C881EF}"/>
              </a:ext>
            </a:extLst>
          </p:cNvPr>
          <p:cNvSpPr txBox="1"/>
          <p:nvPr/>
        </p:nvSpPr>
        <p:spPr>
          <a:xfrm>
            <a:off x="7363788" y="1774781"/>
            <a:ext cx="138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default</a:t>
            </a:r>
          </a:p>
        </p:txBody>
      </p:sp>
      <p:sp>
        <p:nvSpPr>
          <p:cNvPr id="58" name="Pfeil: nach links 57">
            <a:extLst>
              <a:ext uri="{FF2B5EF4-FFF2-40B4-BE49-F238E27FC236}">
                <a16:creationId xmlns:a16="http://schemas.microsoft.com/office/drawing/2014/main" id="{AA0DAFDB-6219-45A6-9E80-537EEAC3A61E}"/>
              </a:ext>
            </a:extLst>
          </p:cNvPr>
          <p:cNvSpPr/>
          <p:nvPr/>
        </p:nvSpPr>
        <p:spPr>
          <a:xfrm>
            <a:off x="3283206" y="5665429"/>
            <a:ext cx="3258135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1159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C9596-C1CE-41A0-BA2F-8708FABF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GitHub Desktop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E7FF4B-477B-479B-84EC-2FC8A066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E2DC122-F039-4692-AD4E-345FA4EA8038}"/>
              </a:ext>
            </a:extLst>
          </p:cNvPr>
          <p:cNvSpPr/>
          <p:nvPr/>
        </p:nvSpPr>
        <p:spPr>
          <a:xfrm>
            <a:off x="3280069" y="3543309"/>
            <a:ext cx="999973" cy="510403"/>
          </a:xfrm>
          <a:prstGeom prst="rect">
            <a:avLst/>
          </a:prstGeom>
          <a:solidFill>
            <a:srgbClr val="E1A332"/>
          </a:solidFill>
          <a:ln w="508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19200"/>
                      <a:gd name="connsiteY0" fmla="*/ 0 h 622300"/>
                      <a:gd name="connsiteX1" fmla="*/ 394208 w 1219200"/>
                      <a:gd name="connsiteY1" fmla="*/ 0 h 622300"/>
                      <a:gd name="connsiteX2" fmla="*/ 800608 w 1219200"/>
                      <a:gd name="connsiteY2" fmla="*/ 0 h 622300"/>
                      <a:gd name="connsiteX3" fmla="*/ 1219200 w 1219200"/>
                      <a:gd name="connsiteY3" fmla="*/ 0 h 622300"/>
                      <a:gd name="connsiteX4" fmla="*/ 1219200 w 1219200"/>
                      <a:gd name="connsiteY4" fmla="*/ 311150 h 622300"/>
                      <a:gd name="connsiteX5" fmla="*/ 1219200 w 1219200"/>
                      <a:gd name="connsiteY5" fmla="*/ 622300 h 622300"/>
                      <a:gd name="connsiteX6" fmla="*/ 812800 w 1219200"/>
                      <a:gd name="connsiteY6" fmla="*/ 622300 h 622300"/>
                      <a:gd name="connsiteX7" fmla="*/ 430784 w 1219200"/>
                      <a:gd name="connsiteY7" fmla="*/ 622300 h 622300"/>
                      <a:gd name="connsiteX8" fmla="*/ 0 w 1219200"/>
                      <a:gd name="connsiteY8" fmla="*/ 622300 h 622300"/>
                      <a:gd name="connsiteX9" fmla="*/ 0 w 1219200"/>
                      <a:gd name="connsiteY9" fmla="*/ 317373 h 622300"/>
                      <a:gd name="connsiteX10" fmla="*/ 0 w 1219200"/>
                      <a:gd name="connsiteY10" fmla="*/ 0 h 622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19200" h="622300" fill="none" extrusionOk="0">
                        <a:moveTo>
                          <a:pt x="0" y="0"/>
                        </a:moveTo>
                        <a:cubicBezTo>
                          <a:pt x="134940" y="-30210"/>
                          <a:pt x="272118" y="4407"/>
                          <a:pt x="394208" y="0"/>
                        </a:cubicBezTo>
                        <a:cubicBezTo>
                          <a:pt x="516298" y="-4407"/>
                          <a:pt x="688619" y="27863"/>
                          <a:pt x="800608" y="0"/>
                        </a:cubicBezTo>
                        <a:cubicBezTo>
                          <a:pt x="912597" y="-27863"/>
                          <a:pt x="1123207" y="4344"/>
                          <a:pt x="1219200" y="0"/>
                        </a:cubicBezTo>
                        <a:cubicBezTo>
                          <a:pt x="1251891" y="84883"/>
                          <a:pt x="1189881" y="159649"/>
                          <a:pt x="1219200" y="311150"/>
                        </a:cubicBezTo>
                        <a:cubicBezTo>
                          <a:pt x="1248519" y="462651"/>
                          <a:pt x="1213744" y="487223"/>
                          <a:pt x="1219200" y="622300"/>
                        </a:cubicBezTo>
                        <a:cubicBezTo>
                          <a:pt x="1077920" y="627178"/>
                          <a:pt x="962208" y="574492"/>
                          <a:pt x="812800" y="622300"/>
                        </a:cubicBezTo>
                        <a:cubicBezTo>
                          <a:pt x="663392" y="670108"/>
                          <a:pt x="608915" y="610691"/>
                          <a:pt x="430784" y="622300"/>
                        </a:cubicBezTo>
                        <a:cubicBezTo>
                          <a:pt x="252653" y="633909"/>
                          <a:pt x="99806" y="591202"/>
                          <a:pt x="0" y="622300"/>
                        </a:cubicBezTo>
                        <a:cubicBezTo>
                          <a:pt x="-32122" y="513555"/>
                          <a:pt x="29685" y="383372"/>
                          <a:pt x="0" y="317373"/>
                        </a:cubicBezTo>
                        <a:cubicBezTo>
                          <a:pt x="-29685" y="251374"/>
                          <a:pt x="27942" y="69634"/>
                          <a:pt x="0" y="0"/>
                        </a:cubicBezTo>
                        <a:close/>
                      </a:path>
                      <a:path w="1219200" h="622300" stroke="0" extrusionOk="0">
                        <a:moveTo>
                          <a:pt x="0" y="0"/>
                        </a:moveTo>
                        <a:cubicBezTo>
                          <a:pt x="148617" y="-25777"/>
                          <a:pt x="226750" y="9082"/>
                          <a:pt x="394208" y="0"/>
                        </a:cubicBezTo>
                        <a:cubicBezTo>
                          <a:pt x="561666" y="-9082"/>
                          <a:pt x="587093" y="2850"/>
                          <a:pt x="764032" y="0"/>
                        </a:cubicBezTo>
                        <a:cubicBezTo>
                          <a:pt x="940971" y="-2850"/>
                          <a:pt x="1102373" y="44376"/>
                          <a:pt x="1219200" y="0"/>
                        </a:cubicBezTo>
                        <a:cubicBezTo>
                          <a:pt x="1250620" y="70991"/>
                          <a:pt x="1212962" y="176443"/>
                          <a:pt x="1219200" y="304927"/>
                        </a:cubicBezTo>
                        <a:cubicBezTo>
                          <a:pt x="1225438" y="433411"/>
                          <a:pt x="1201553" y="517111"/>
                          <a:pt x="1219200" y="622300"/>
                        </a:cubicBezTo>
                        <a:cubicBezTo>
                          <a:pt x="1087377" y="627622"/>
                          <a:pt x="998963" y="577894"/>
                          <a:pt x="837184" y="622300"/>
                        </a:cubicBezTo>
                        <a:cubicBezTo>
                          <a:pt x="675405" y="666706"/>
                          <a:pt x="614830" y="601086"/>
                          <a:pt x="455168" y="622300"/>
                        </a:cubicBezTo>
                        <a:cubicBezTo>
                          <a:pt x="295506" y="643514"/>
                          <a:pt x="177762" y="613372"/>
                          <a:pt x="0" y="622300"/>
                        </a:cubicBezTo>
                        <a:cubicBezTo>
                          <a:pt x="-22815" y="493573"/>
                          <a:pt x="23615" y="413187"/>
                          <a:pt x="0" y="329819"/>
                        </a:cubicBezTo>
                        <a:cubicBezTo>
                          <a:pt x="-23615" y="246451"/>
                          <a:pt x="7090" y="1262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working directory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1F5F20D-3EDC-43CB-A1FD-526D29F37251}"/>
              </a:ext>
            </a:extLst>
          </p:cNvPr>
          <p:cNvCxnSpPr>
            <a:cxnSpLocks/>
          </p:cNvCxnSpPr>
          <p:nvPr/>
        </p:nvCxnSpPr>
        <p:spPr>
          <a:xfrm>
            <a:off x="3785795" y="4189775"/>
            <a:ext cx="0" cy="2210878"/>
          </a:xfrm>
          <a:prstGeom prst="line">
            <a:avLst/>
          </a:prstGeom>
          <a:ln w="76200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5DFAC7D9-0354-49C4-A2B6-E0511C1E8D74}"/>
              </a:ext>
            </a:extLst>
          </p:cNvPr>
          <p:cNvSpPr/>
          <p:nvPr/>
        </p:nvSpPr>
        <p:spPr>
          <a:xfrm>
            <a:off x="4623783" y="3543309"/>
            <a:ext cx="999973" cy="510403"/>
          </a:xfrm>
          <a:prstGeom prst="rect">
            <a:avLst/>
          </a:prstGeom>
          <a:solidFill>
            <a:srgbClr val="D66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staging area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5969BA2-83CD-4A1F-B43B-A82DB97C0B89}"/>
              </a:ext>
            </a:extLst>
          </p:cNvPr>
          <p:cNvCxnSpPr>
            <a:cxnSpLocks/>
          </p:cNvCxnSpPr>
          <p:nvPr/>
        </p:nvCxnSpPr>
        <p:spPr>
          <a:xfrm>
            <a:off x="5123770" y="4189775"/>
            <a:ext cx="0" cy="2210878"/>
          </a:xfrm>
          <a:prstGeom prst="line">
            <a:avLst/>
          </a:prstGeom>
          <a:ln w="76200">
            <a:solidFill>
              <a:srgbClr val="D66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1CE4D069-19B8-41FE-A10A-E22C1906346C}"/>
              </a:ext>
            </a:extLst>
          </p:cNvPr>
          <p:cNvSpPr/>
          <p:nvPr/>
        </p:nvSpPr>
        <p:spPr>
          <a:xfrm>
            <a:off x="5967497" y="3555678"/>
            <a:ext cx="999973" cy="510403"/>
          </a:xfrm>
          <a:prstGeom prst="rect">
            <a:avLst/>
          </a:prstGeom>
          <a:solidFill>
            <a:srgbClr val="CB4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 repo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C74DB4D-7B14-4A41-BEF6-5862248DE439}"/>
              </a:ext>
            </a:extLst>
          </p:cNvPr>
          <p:cNvCxnSpPr>
            <a:cxnSpLocks/>
          </p:cNvCxnSpPr>
          <p:nvPr/>
        </p:nvCxnSpPr>
        <p:spPr>
          <a:xfrm>
            <a:off x="6467484" y="4189775"/>
            <a:ext cx="0" cy="2210878"/>
          </a:xfrm>
          <a:prstGeom prst="line">
            <a:avLst/>
          </a:prstGeom>
          <a:ln w="76200">
            <a:solidFill>
              <a:srgbClr val="CB4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89BEFEE-6117-4BDA-B432-F8F1A55218FF}"/>
              </a:ext>
            </a:extLst>
          </p:cNvPr>
          <p:cNvSpPr/>
          <p:nvPr/>
        </p:nvSpPr>
        <p:spPr>
          <a:xfrm>
            <a:off x="7811196" y="3555678"/>
            <a:ext cx="999973" cy="510403"/>
          </a:xfrm>
          <a:prstGeom prst="rect">
            <a:avLst/>
          </a:prstGeom>
          <a:solidFill>
            <a:srgbClr val="67A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 repo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1B2ACC9-C9A7-43B4-9890-FE490BDD5303}"/>
              </a:ext>
            </a:extLst>
          </p:cNvPr>
          <p:cNvCxnSpPr>
            <a:cxnSpLocks/>
          </p:cNvCxnSpPr>
          <p:nvPr/>
        </p:nvCxnSpPr>
        <p:spPr>
          <a:xfrm>
            <a:off x="8311183" y="4189775"/>
            <a:ext cx="0" cy="2210878"/>
          </a:xfrm>
          <a:prstGeom prst="line">
            <a:avLst/>
          </a:prstGeom>
          <a:ln w="76200">
            <a:solidFill>
              <a:srgbClr val="67A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A01263D-396F-4F59-A32E-495C84B34BEA}"/>
              </a:ext>
            </a:extLst>
          </p:cNvPr>
          <p:cNvCxnSpPr>
            <a:cxnSpLocks/>
          </p:cNvCxnSpPr>
          <p:nvPr/>
        </p:nvCxnSpPr>
        <p:spPr>
          <a:xfrm>
            <a:off x="7394117" y="3710661"/>
            <a:ext cx="0" cy="2568555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6ABC4C5B-8A90-40D0-943B-07C89C4EBC23}"/>
              </a:ext>
            </a:extLst>
          </p:cNvPr>
          <p:cNvSpPr/>
          <p:nvPr/>
        </p:nvSpPr>
        <p:spPr>
          <a:xfrm>
            <a:off x="1761689" y="1509713"/>
            <a:ext cx="5362022" cy="5039373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Editor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&amp; 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Communicator 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GitHub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4E970AD-9F25-4D7F-A64C-86A3DD2F8C67}"/>
              </a:ext>
            </a:extLst>
          </p:cNvPr>
          <p:cNvSpPr/>
          <p:nvPr/>
        </p:nvSpPr>
        <p:spPr>
          <a:xfrm>
            <a:off x="7670900" y="1509713"/>
            <a:ext cx="2201462" cy="5020711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  <a:p>
            <a:pPr algn="r"/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Hosting </a:t>
            </a:r>
          </a:p>
          <a:p>
            <a:pPr algn="r"/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Service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6AC01BE-802F-41E8-97D6-6BEFAD7E6EF5}"/>
              </a:ext>
            </a:extLst>
          </p:cNvPr>
          <p:cNvSpPr/>
          <p:nvPr/>
        </p:nvSpPr>
        <p:spPr>
          <a:xfrm>
            <a:off x="3785799" y="4312819"/>
            <a:ext cx="1343710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ECDC257-0F7B-43A4-BF4E-FC613D14D43C}"/>
              </a:ext>
            </a:extLst>
          </p:cNvPr>
          <p:cNvSpPr/>
          <p:nvPr/>
        </p:nvSpPr>
        <p:spPr>
          <a:xfrm>
            <a:off x="5123769" y="4689728"/>
            <a:ext cx="1343710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7E98BBB-6244-4814-89F6-C921873856DF}"/>
              </a:ext>
            </a:extLst>
          </p:cNvPr>
          <p:cNvSpPr/>
          <p:nvPr/>
        </p:nvSpPr>
        <p:spPr>
          <a:xfrm>
            <a:off x="6467486" y="5066637"/>
            <a:ext cx="1843693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push</a:t>
            </a:r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34D0C467-8279-4962-90FA-D7F029DFF5B2}"/>
              </a:ext>
            </a:extLst>
          </p:cNvPr>
          <p:cNvSpPr/>
          <p:nvPr/>
        </p:nvSpPr>
        <p:spPr>
          <a:xfrm>
            <a:off x="6458075" y="5443546"/>
            <a:ext cx="1843693" cy="366951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B8D22A8D-4E7B-4443-AC00-21177B22819E}"/>
              </a:ext>
            </a:extLst>
          </p:cNvPr>
          <p:cNvSpPr/>
          <p:nvPr/>
        </p:nvSpPr>
        <p:spPr>
          <a:xfrm>
            <a:off x="3785792" y="5820456"/>
            <a:ext cx="2672283" cy="366951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</a:t>
            </a:r>
          </a:p>
        </p:txBody>
      </p:sp>
      <p:pic>
        <p:nvPicPr>
          <p:cNvPr id="26" name="Picture 8" descr="GitHub logo and symbol, meaning, history, PNG">
            <a:extLst>
              <a:ext uri="{FF2B5EF4-FFF2-40B4-BE49-F238E27FC236}">
                <a16:creationId xmlns:a16="http://schemas.microsoft.com/office/drawing/2014/main" id="{5FF250B5-65E2-4708-A591-BB564EC0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27" y="1786611"/>
            <a:ext cx="1260084" cy="113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Desktop Application | Intro-Web-Dev">
            <a:extLst>
              <a:ext uri="{FF2B5EF4-FFF2-40B4-BE49-F238E27FC236}">
                <a16:creationId xmlns:a16="http://schemas.microsoft.com/office/drawing/2014/main" id="{2BF8FAB4-CD6F-467D-B7C7-E2F0EACBD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6" t="22893" r="31052" b="26693"/>
          <a:stretch/>
        </p:blipFill>
        <p:spPr bwMode="auto">
          <a:xfrm>
            <a:off x="2671008" y="1677480"/>
            <a:ext cx="3543384" cy="12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9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BF1B8-260E-4BBE-839C-8948FD2F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using coffee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80D77-B24D-4ACE-9488-2849495B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 project</a:t>
            </a:r>
          </a:p>
          <a:p>
            <a:pPr lvl="1"/>
            <a:r>
              <a:rPr lang="en-US" dirty="0"/>
              <a:t>Add README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script and commit changes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to remote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Pull remote changes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3C2218F-2B62-4782-BA0B-656176AC9FF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75" y="2684656"/>
            <a:ext cx="3811264" cy="1973178"/>
          </a:xfrm>
        </p:spPr>
      </p:pic>
    </p:spTree>
    <p:extLst>
      <p:ext uri="{BB962C8B-B14F-4D97-AF65-F5344CB8AC3E}">
        <p14:creationId xmlns:p14="http://schemas.microsoft.com/office/powerpoint/2010/main" val="200955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51E3-3638-449B-BE2C-ABE5E3AC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Stundenplan</a:t>
            </a:r>
            <a:r>
              <a:rPr lang="en-US" dirty="0"/>
              <a:t>”</a:t>
            </a:r>
          </a:p>
        </p:txBody>
      </p:sp>
      <p:pic>
        <p:nvPicPr>
          <p:cNvPr id="6" name="Content Placeholder 5" descr="Shape&#10;&#10;Description automatically generated with low confidence">
            <a:extLst>
              <a:ext uri="{FF2B5EF4-FFF2-40B4-BE49-F238E27FC236}">
                <a16:creationId xmlns:a16="http://schemas.microsoft.com/office/drawing/2014/main" id="{A2F90FD5-6DF6-4D31-BADE-97E879C47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97" y="2087312"/>
            <a:ext cx="1613212" cy="1613212"/>
          </a:xfrm>
        </p:spPr>
      </p:pic>
      <p:pic>
        <p:nvPicPr>
          <p:cNvPr id="8" name="Content Placeholder 7" descr="Shape&#10;&#10;Description automatically generated with low confidence">
            <a:extLst>
              <a:ext uri="{FF2B5EF4-FFF2-40B4-BE49-F238E27FC236}">
                <a16:creationId xmlns:a16="http://schemas.microsoft.com/office/drawing/2014/main" id="{E2D47151-385F-4810-B529-2235F367F25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213"/>
                    </a14:imgEffect>
                    <a14:imgEffect>
                      <a14:saturation sat="2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71" y="2324458"/>
            <a:ext cx="1613212" cy="1613212"/>
          </a:xfr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9E557041-6870-4A8A-8C88-D7D8FD4CFD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51" y="3700524"/>
            <a:ext cx="1613212" cy="1613212"/>
          </a:xfrm>
          <a:prstGeom prst="rect">
            <a:avLst/>
          </a:prstGeom>
        </p:spPr>
      </p:pic>
      <p:pic>
        <p:nvPicPr>
          <p:cNvPr id="7" name="Picture 2" descr="GitHub Logo - Logo, zeichen, emblem, symbol. Geschichte und Bedeutung">
            <a:extLst>
              <a:ext uri="{FF2B5EF4-FFF2-40B4-BE49-F238E27FC236}">
                <a16:creationId xmlns:a16="http://schemas.microsoft.com/office/drawing/2014/main" id="{0BC885E4-CCB5-467F-9BC2-592B75DE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71" y="3700524"/>
            <a:ext cx="2867932" cy="161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31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D3F0A-2F85-4B84-AB71-B1DFA8CF9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7888"/>
            <a:ext cx="9144000" cy="2387600"/>
          </a:xfrm>
        </p:spPr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682173-AD67-4541-AC32-43861A6FE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Version control for scientists using GitHub Desktop</a:t>
            </a:r>
          </a:p>
        </p:txBody>
      </p:sp>
      <p:pic>
        <p:nvPicPr>
          <p:cNvPr id="1032" name="Picture 8" descr="GitHub logo and symbol, meaning, history, PNG">
            <a:extLst>
              <a:ext uri="{FF2B5EF4-FFF2-40B4-BE49-F238E27FC236}">
                <a16:creationId xmlns:a16="http://schemas.microsoft.com/office/drawing/2014/main" id="{C27ADDA4-C61C-4306-86C9-4AE1ACB52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128" y="341586"/>
            <a:ext cx="1242235" cy="112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131D90F-2036-4C7F-98B3-6C0C6B18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2" y="196791"/>
            <a:ext cx="2210807" cy="1411573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87133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24AC5-7CAF-44AB-ABCD-65A7BF5E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BE503-3DB4-4359-B224-AD664720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do you manage different file versions?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do you work with collaborators on the same files?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Version control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manage different versions of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collaborate with yourself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collaborate with other people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71F4A6-5E6E-444F-A943-56944F090FAF}"/>
              </a:ext>
            </a:extLst>
          </p:cNvPr>
          <p:cNvSpPr txBox="1"/>
          <p:nvPr/>
        </p:nvSpPr>
        <p:spPr>
          <a:xfrm>
            <a:off x="2509706" y="5846544"/>
            <a:ext cx="7172587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“Always remember your first collaborator is your future self, and</a:t>
            </a:r>
          </a:p>
          <a:p>
            <a:pPr algn="ctr"/>
            <a:r>
              <a:rPr lang="en-US" sz="1800" b="0" i="0" u="none" strike="noStrike" baseline="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your past self doesn’t answer emails”</a:t>
            </a:r>
            <a:endParaRPr lang="en-US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4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2838F-BEF5-44E3-B853-4A867EA8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vs. GitHub vs. atom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9CBDFD1-A3CE-4390-8CCC-8A87CECEB4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4697" y="2461710"/>
          <a:ext cx="8682606" cy="388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8" descr="GitHub logo and symbol, meaning, history, PNG">
            <a:extLst>
              <a:ext uri="{FF2B5EF4-FFF2-40B4-BE49-F238E27FC236}">
                <a16:creationId xmlns:a16="http://schemas.microsoft.com/office/drawing/2014/main" id="{6AFC4531-4D7E-4A00-9BD6-E97D91B10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94" y="1927554"/>
            <a:ext cx="810089" cy="73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67FBCA6A-73CA-44F7-8BA6-5BDC6BE5B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22" y="2142515"/>
            <a:ext cx="1229697" cy="4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Hub Desktop Application | Intro-Web-Dev">
            <a:extLst>
              <a:ext uri="{FF2B5EF4-FFF2-40B4-BE49-F238E27FC236}">
                <a16:creationId xmlns:a16="http://schemas.microsoft.com/office/drawing/2014/main" id="{B32A7878-A30A-40F8-AF53-05D8A9C94E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6" t="22893" r="31052" b="26693"/>
          <a:stretch/>
        </p:blipFill>
        <p:spPr bwMode="auto">
          <a:xfrm>
            <a:off x="8556172" y="1975994"/>
            <a:ext cx="1791682" cy="63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0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EDA4F-8FE1-451B-BFE4-CA9AA37D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B98EE-FEE1-443A-8DDE-830561D2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56"/>
            <a:ext cx="10515600" cy="4351338"/>
          </a:xfrm>
        </p:spPr>
        <p:txBody>
          <a:bodyPr/>
          <a:lstStyle/>
          <a:p>
            <a:r>
              <a:rPr lang="en-US" dirty="0"/>
              <a:t>Version control – manage different versions of your files</a:t>
            </a:r>
          </a:p>
          <a:p>
            <a:r>
              <a:rPr lang="en-US" dirty="0"/>
              <a:t>Collaborate – working on files as a team (n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1)</a:t>
            </a:r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5C0628D-3CFC-4149-964E-08D40DEFCE78}"/>
              </a:ext>
            </a:extLst>
          </p:cNvPr>
          <p:cNvGrpSpPr/>
          <p:nvPr/>
        </p:nvGrpSpPr>
        <p:grpSpPr>
          <a:xfrm>
            <a:off x="1495622" y="2766219"/>
            <a:ext cx="9200756" cy="3787580"/>
            <a:chOff x="1554528" y="2778012"/>
            <a:chExt cx="9200756" cy="378758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FA0F0AFA-5CDA-4F53-A25E-1952268E1C6C}"/>
                </a:ext>
              </a:extLst>
            </p:cNvPr>
            <p:cNvGrpSpPr/>
            <p:nvPr/>
          </p:nvGrpSpPr>
          <p:grpSpPr>
            <a:xfrm>
              <a:off x="2725518" y="2900849"/>
              <a:ext cx="1219200" cy="3483768"/>
              <a:chOff x="1562100" y="3009107"/>
              <a:chExt cx="1219200" cy="3483768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646D001B-68B1-4497-8A78-3DD7706D914B}"/>
                  </a:ext>
                </a:extLst>
              </p:cNvPr>
              <p:cNvSpPr/>
              <p:nvPr/>
            </p:nvSpPr>
            <p:spPr>
              <a:xfrm>
                <a:off x="1562100" y="3009107"/>
                <a:ext cx="1219200" cy="622300"/>
              </a:xfrm>
              <a:prstGeom prst="rect">
                <a:avLst/>
              </a:prstGeom>
              <a:solidFill>
                <a:srgbClr val="E1A332"/>
              </a:solidFill>
              <a:ln w="508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219200"/>
                          <a:gd name="connsiteY0" fmla="*/ 0 h 622300"/>
                          <a:gd name="connsiteX1" fmla="*/ 394208 w 1219200"/>
                          <a:gd name="connsiteY1" fmla="*/ 0 h 622300"/>
                          <a:gd name="connsiteX2" fmla="*/ 800608 w 1219200"/>
                          <a:gd name="connsiteY2" fmla="*/ 0 h 622300"/>
                          <a:gd name="connsiteX3" fmla="*/ 1219200 w 1219200"/>
                          <a:gd name="connsiteY3" fmla="*/ 0 h 622300"/>
                          <a:gd name="connsiteX4" fmla="*/ 1219200 w 1219200"/>
                          <a:gd name="connsiteY4" fmla="*/ 311150 h 622300"/>
                          <a:gd name="connsiteX5" fmla="*/ 1219200 w 1219200"/>
                          <a:gd name="connsiteY5" fmla="*/ 622300 h 622300"/>
                          <a:gd name="connsiteX6" fmla="*/ 812800 w 1219200"/>
                          <a:gd name="connsiteY6" fmla="*/ 622300 h 622300"/>
                          <a:gd name="connsiteX7" fmla="*/ 430784 w 1219200"/>
                          <a:gd name="connsiteY7" fmla="*/ 622300 h 622300"/>
                          <a:gd name="connsiteX8" fmla="*/ 0 w 1219200"/>
                          <a:gd name="connsiteY8" fmla="*/ 622300 h 622300"/>
                          <a:gd name="connsiteX9" fmla="*/ 0 w 1219200"/>
                          <a:gd name="connsiteY9" fmla="*/ 317373 h 622300"/>
                          <a:gd name="connsiteX10" fmla="*/ 0 w 1219200"/>
                          <a:gd name="connsiteY10" fmla="*/ 0 h 622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219200" h="622300" fill="none" extrusionOk="0">
                            <a:moveTo>
                              <a:pt x="0" y="0"/>
                            </a:moveTo>
                            <a:cubicBezTo>
                              <a:pt x="134940" y="-30210"/>
                              <a:pt x="272118" y="4407"/>
                              <a:pt x="394208" y="0"/>
                            </a:cubicBezTo>
                            <a:cubicBezTo>
                              <a:pt x="516298" y="-4407"/>
                              <a:pt x="688619" y="27863"/>
                              <a:pt x="800608" y="0"/>
                            </a:cubicBezTo>
                            <a:cubicBezTo>
                              <a:pt x="912597" y="-27863"/>
                              <a:pt x="1123207" y="4344"/>
                              <a:pt x="1219200" y="0"/>
                            </a:cubicBezTo>
                            <a:cubicBezTo>
                              <a:pt x="1251891" y="84883"/>
                              <a:pt x="1189881" y="159649"/>
                              <a:pt x="1219200" y="311150"/>
                            </a:cubicBezTo>
                            <a:cubicBezTo>
                              <a:pt x="1248519" y="462651"/>
                              <a:pt x="1213744" y="487223"/>
                              <a:pt x="1219200" y="622300"/>
                            </a:cubicBezTo>
                            <a:cubicBezTo>
                              <a:pt x="1077920" y="627178"/>
                              <a:pt x="962208" y="574492"/>
                              <a:pt x="812800" y="622300"/>
                            </a:cubicBezTo>
                            <a:cubicBezTo>
                              <a:pt x="663392" y="670108"/>
                              <a:pt x="608915" y="610691"/>
                              <a:pt x="430784" y="622300"/>
                            </a:cubicBezTo>
                            <a:cubicBezTo>
                              <a:pt x="252653" y="633909"/>
                              <a:pt x="99806" y="591202"/>
                              <a:pt x="0" y="622300"/>
                            </a:cubicBezTo>
                            <a:cubicBezTo>
                              <a:pt x="-32122" y="513555"/>
                              <a:pt x="29685" y="383372"/>
                              <a:pt x="0" y="317373"/>
                            </a:cubicBezTo>
                            <a:cubicBezTo>
                              <a:pt x="-29685" y="251374"/>
                              <a:pt x="27942" y="69634"/>
                              <a:pt x="0" y="0"/>
                            </a:cubicBezTo>
                            <a:close/>
                          </a:path>
                          <a:path w="1219200" h="622300" stroke="0" extrusionOk="0">
                            <a:moveTo>
                              <a:pt x="0" y="0"/>
                            </a:moveTo>
                            <a:cubicBezTo>
                              <a:pt x="148617" y="-25777"/>
                              <a:pt x="226750" y="9082"/>
                              <a:pt x="394208" y="0"/>
                            </a:cubicBezTo>
                            <a:cubicBezTo>
                              <a:pt x="561666" y="-9082"/>
                              <a:pt x="587093" y="2850"/>
                              <a:pt x="764032" y="0"/>
                            </a:cubicBezTo>
                            <a:cubicBezTo>
                              <a:pt x="940971" y="-2850"/>
                              <a:pt x="1102373" y="44376"/>
                              <a:pt x="1219200" y="0"/>
                            </a:cubicBezTo>
                            <a:cubicBezTo>
                              <a:pt x="1250620" y="70991"/>
                              <a:pt x="1212962" y="176443"/>
                              <a:pt x="1219200" y="304927"/>
                            </a:cubicBezTo>
                            <a:cubicBezTo>
                              <a:pt x="1225438" y="433411"/>
                              <a:pt x="1201553" y="517111"/>
                              <a:pt x="1219200" y="622300"/>
                            </a:cubicBezTo>
                            <a:cubicBezTo>
                              <a:pt x="1087377" y="627622"/>
                              <a:pt x="998963" y="577894"/>
                              <a:pt x="837184" y="622300"/>
                            </a:cubicBezTo>
                            <a:cubicBezTo>
                              <a:pt x="675405" y="666706"/>
                              <a:pt x="614830" y="601086"/>
                              <a:pt x="455168" y="622300"/>
                            </a:cubicBezTo>
                            <a:cubicBezTo>
                              <a:pt x="295506" y="643514"/>
                              <a:pt x="177762" y="613372"/>
                              <a:pt x="0" y="622300"/>
                            </a:cubicBezTo>
                            <a:cubicBezTo>
                              <a:pt x="-22815" y="493573"/>
                              <a:pt x="23615" y="413187"/>
                              <a:pt x="0" y="329819"/>
                            </a:cubicBezTo>
                            <a:cubicBezTo>
                              <a:pt x="-23615" y="246451"/>
                              <a:pt x="7090" y="12627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working directory</a:t>
                </a:r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847D3CF6-0AEB-4A29-B8E5-C2E18DD41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698" y="3797300"/>
                <a:ext cx="0" cy="2695575"/>
              </a:xfrm>
              <a:prstGeom prst="line">
                <a:avLst/>
              </a:prstGeom>
              <a:ln w="76200">
                <a:solidFill>
                  <a:srgbClr val="E1A3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2364F9C-1603-437B-AF8F-126AA10C1534}"/>
                </a:ext>
              </a:extLst>
            </p:cNvPr>
            <p:cNvGrpSpPr/>
            <p:nvPr/>
          </p:nvGrpSpPr>
          <p:grpSpPr>
            <a:xfrm>
              <a:off x="4363818" y="2900849"/>
              <a:ext cx="1219200" cy="3483768"/>
              <a:chOff x="3200400" y="3009107"/>
              <a:chExt cx="1219200" cy="348376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6E53FF7-AAF5-4C24-9385-1C89887CC22E}"/>
                  </a:ext>
                </a:extLst>
              </p:cNvPr>
              <p:cNvSpPr/>
              <p:nvPr/>
            </p:nvSpPr>
            <p:spPr>
              <a:xfrm>
                <a:off x="3200400" y="3009107"/>
                <a:ext cx="1219200" cy="622300"/>
              </a:xfrm>
              <a:prstGeom prst="rect">
                <a:avLst/>
              </a:prstGeom>
              <a:solidFill>
                <a:srgbClr val="D66F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staging area</a:t>
                </a: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F010E857-AC76-44FC-B93F-3EB960022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000" y="3797300"/>
                <a:ext cx="0" cy="2695575"/>
              </a:xfrm>
              <a:prstGeom prst="line">
                <a:avLst/>
              </a:prstGeom>
              <a:ln w="76200">
                <a:solidFill>
                  <a:srgbClr val="D66F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C97C02E-A82A-410A-8EFD-4FA7000388D7}"/>
                </a:ext>
              </a:extLst>
            </p:cNvPr>
            <p:cNvGrpSpPr/>
            <p:nvPr/>
          </p:nvGrpSpPr>
          <p:grpSpPr>
            <a:xfrm>
              <a:off x="6002118" y="2915930"/>
              <a:ext cx="1219200" cy="3468687"/>
              <a:chOff x="4838700" y="3024188"/>
              <a:chExt cx="1219200" cy="3468687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D19D545-8BAD-473F-B73B-44A3C4294B1C}"/>
                  </a:ext>
                </a:extLst>
              </p:cNvPr>
              <p:cNvSpPr/>
              <p:nvPr/>
            </p:nvSpPr>
            <p:spPr>
              <a:xfrm>
                <a:off x="4838700" y="3024188"/>
                <a:ext cx="1219200" cy="622300"/>
              </a:xfrm>
              <a:prstGeom prst="rect">
                <a:avLst/>
              </a:prstGeom>
              <a:solidFill>
                <a:srgbClr val="CB4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local repo</a:t>
                </a:r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BB022137-21AC-4377-90F8-8FC838452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797300"/>
                <a:ext cx="0" cy="2695575"/>
              </a:xfrm>
              <a:prstGeom prst="line">
                <a:avLst/>
              </a:prstGeom>
              <a:ln w="76200">
                <a:solidFill>
                  <a:srgbClr val="CB4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D33CEB0F-B0C5-4441-8FA8-7DB985B106A8}"/>
                </a:ext>
              </a:extLst>
            </p:cNvPr>
            <p:cNvGrpSpPr/>
            <p:nvPr/>
          </p:nvGrpSpPr>
          <p:grpSpPr>
            <a:xfrm>
              <a:off x="8250017" y="2915930"/>
              <a:ext cx="1219200" cy="3468687"/>
              <a:chOff x="8483139" y="3024188"/>
              <a:chExt cx="1219200" cy="3468687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29732E88-81CE-4047-8F88-511D0FE84180}"/>
                  </a:ext>
                </a:extLst>
              </p:cNvPr>
              <p:cNvSpPr/>
              <p:nvPr/>
            </p:nvSpPr>
            <p:spPr>
              <a:xfrm>
                <a:off x="8483139" y="3024188"/>
                <a:ext cx="1219200" cy="622300"/>
              </a:xfrm>
              <a:prstGeom prst="rect">
                <a:avLst/>
              </a:prstGeom>
              <a:solidFill>
                <a:srgbClr val="67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remote repo</a:t>
                </a:r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527A1FBE-DF68-40F7-BE33-FCAD36E1C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2739" y="3797300"/>
                <a:ext cx="0" cy="2695575"/>
              </a:xfrm>
              <a:prstGeom prst="line">
                <a:avLst/>
              </a:prstGeom>
              <a:ln w="76200">
                <a:solidFill>
                  <a:srgbClr val="67A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92A9103C-E245-4C22-AEC0-5344EB219928}"/>
                </a:ext>
              </a:extLst>
            </p:cNvPr>
            <p:cNvCxnSpPr>
              <a:cxnSpLocks/>
            </p:cNvCxnSpPr>
            <p:nvPr/>
          </p:nvCxnSpPr>
          <p:spPr>
            <a:xfrm>
              <a:off x="7741500" y="3104891"/>
              <a:ext cx="0" cy="3131667"/>
            </a:xfrm>
            <a:prstGeom prst="line">
              <a:avLst/>
            </a:prstGeom>
            <a:ln w="38100">
              <a:solidFill>
                <a:srgbClr val="F7E1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F243C9E-5654-4B10-94A1-F8453C8C7F08}"/>
                </a:ext>
              </a:extLst>
            </p:cNvPr>
            <p:cNvSpPr/>
            <p:nvPr/>
          </p:nvSpPr>
          <p:spPr>
            <a:xfrm>
              <a:off x="1554528" y="2784232"/>
              <a:ext cx="5857284" cy="3781360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F8F7E7F-BE41-49EB-84EB-248E7229E87D}"/>
                </a:ext>
              </a:extLst>
            </p:cNvPr>
            <p:cNvSpPr/>
            <p:nvPr/>
          </p:nvSpPr>
          <p:spPr>
            <a:xfrm>
              <a:off x="8071189" y="2778012"/>
              <a:ext cx="2684095" cy="3781360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</a:t>
              </a: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5801B1FE-9AFD-428D-8853-8A67983FC24A}"/>
                </a:ext>
              </a:extLst>
            </p:cNvPr>
            <p:cNvSpPr/>
            <p:nvPr/>
          </p:nvSpPr>
          <p:spPr>
            <a:xfrm>
              <a:off x="3342121" y="383906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</a:t>
              </a:r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21E0BF20-7412-4831-B509-2E4C7B002BB8}"/>
                </a:ext>
              </a:extLst>
            </p:cNvPr>
            <p:cNvSpPr/>
            <p:nvPr/>
          </p:nvSpPr>
          <p:spPr>
            <a:xfrm>
              <a:off x="4973418" y="429860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commit</a:t>
              </a:r>
            </a:p>
          </p:txBody>
        </p:sp>
        <p:sp>
          <p:nvSpPr>
            <p:cNvPr id="31" name="Pfeil: nach rechts 30">
              <a:extLst>
                <a:ext uri="{FF2B5EF4-FFF2-40B4-BE49-F238E27FC236}">
                  <a16:creationId xmlns:a16="http://schemas.microsoft.com/office/drawing/2014/main" id="{CD0785BC-E18F-4A92-8578-9EBA9187F890}"/>
                </a:ext>
              </a:extLst>
            </p:cNvPr>
            <p:cNvSpPr/>
            <p:nvPr/>
          </p:nvSpPr>
          <p:spPr>
            <a:xfrm>
              <a:off x="6611722" y="4758141"/>
              <a:ext cx="2247891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push</a:t>
              </a:r>
            </a:p>
          </p:txBody>
        </p:sp>
        <p:sp>
          <p:nvSpPr>
            <p:cNvPr id="32" name="Pfeil: nach links 31">
              <a:extLst>
                <a:ext uri="{FF2B5EF4-FFF2-40B4-BE49-F238E27FC236}">
                  <a16:creationId xmlns:a16="http://schemas.microsoft.com/office/drawing/2014/main" id="{7D6CD5C6-0AAE-4A12-98A3-176FC4E2CFCB}"/>
                </a:ext>
              </a:extLst>
            </p:cNvPr>
            <p:cNvSpPr/>
            <p:nvPr/>
          </p:nvSpPr>
          <p:spPr>
            <a:xfrm>
              <a:off x="6600247" y="5217681"/>
              <a:ext cx="2247891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fetch</a:t>
              </a:r>
            </a:p>
          </p:txBody>
        </p:sp>
        <p:sp>
          <p:nvSpPr>
            <p:cNvPr id="33" name="Pfeil: nach links 32">
              <a:extLst>
                <a:ext uri="{FF2B5EF4-FFF2-40B4-BE49-F238E27FC236}">
                  <a16:creationId xmlns:a16="http://schemas.microsoft.com/office/drawing/2014/main" id="{43B88691-3B82-4A8E-82BA-B5541F2226EE}"/>
                </a:ext>
              </a:extLst>
            </p:cNvPr>
            <p:cNvSpPr/>
            <p:nvPr/>
          </p:nvSpPr>
          <p:spPr>
            <a:xfrm>
              <a:off x="3342112" y="5677222"/>
              <a:ext cx="3258135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55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1E881-CFA5-4672-BA10-2AEBE7DC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of Git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6DBDA-A69F-4EDD-A426-27809FA2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Init/ Clone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Push/ Pull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7F7F7F"/>
                </a:solidFill>
              </a:rPr>
              <a:t>Branches/ merge</a:t>
            </a:r>
          </a:p>
          <a:p>
            <a:endParaRPr lang="en-US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B6D148E-8554-4FA0-82CB-7EB7700300D6}"/>
              </a:ext>
            </a:extLst>
          </p:cNvPr>
          <p:cNvGrpSpPr/>
          <p:nvPr/>
        </p:nvGrpSpPr>
        <p:grpSpPr>
          <a:xfrm>
            <a:off x="4399591" y="3553764"/>
            <a:ext cx="7552725" cy="3120086"/>
            <a:chOff x="1554528" y="2761480"/>
            <a:chExt cx="9208530" cy="3804112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27096363-7663-44D0-BB52-0A559A1D2DC6}"/>
                </a:ext>
              </a:extLst>
            </p:cNvPr>
            <p:cNvGrpSpPr/>
            <p:nvPr/>
          </p:nvGrpSpPr>
          <p:grpSpPr>
            <a:xfrm>
              <a:off x="2725518" y="2900849"/>
              <a:ext cx="1219200" cy="3483768"/>
              <a:chOff x="1562100" y="3009107"/>
              <a:chExt cx="1219200" cy="3483768"/>
            </a:xfrm>
          </p:grpSpPr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878EAE2A-5B97-4011-BF00-0E0D1F791908}"/>
                  </a:ext>
                </a:extLst>
              </p:cNvPr>
              <p:cNvSpPr/>
              <p:nvPr/>
            </p:nvSpPr>
            <p:spPr>
              <a:xfrm>
                <a:off x="1562100" y="3009107"/>
                <a:ext cx="1219200" cy="622300"/>
              </a:xfrm>
              <a:prstGeom prst="rect">
                <a:avLst/>
              </a:prstGeom>
              <a:solidFill>
                <a:srgbClr val="E1A332"/>
              </a:solidFill>
              <a:ln w="508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219200"/>
                          <a:gd name="connsiteY0" fmla="*/ 0 h 622300"/>
                          <a:gd name="connsiteX1" fmla="*/ 394208 w 1219200"/>
                          <a:gd name="connsiteY1" fmla="*/ 0 h 622300"/>
                          <a:gd name="connsiteX2" fmla="*/ 800608 w 1219200"/>
                          <a:gd name="connsiteY2" fmla="*/ 0 h 622300"/>
                          <a:gd name="connsiteX3" fmla="*/ 1219200 w 1219200"/>
                          <a:gd name="connsiteY3" fmla="*/ 0 h 622300"/>
                          <a:gd name="connsiteX4" fmla="*/ 1219200 w 1219200"/>
                          <a:gd name="connsiteY4" fmla="*/ 311150 h 622300"/>
                          <a:gd name="connsiteX5" fmla="*/ 1219200 w 1219200"/>
                          <a:gd name="connsiteY5" fmla="*/ 622300 h 622300"/>
                          <a:gd name="connsiteX6" fmla="*/ 812800 w 1219200"/>
                          <a:gd name="connsiteY6" fmla="*/ 622300 h 622300"/>
                          <a:gd name="connsiteX7" fmla="*/ 430784 w 1219200"/>
                          <a:gd name="connsiteY7" fmla="*/ 622300 h 622300"/>
                          <a:gd name="connsiteX8" fmla="*/ 0 w 1219200"/>
                          <a:gd name="connsiteY8" fmla="*/ 622300 h 622300"/>
                          <a:gd name="connsiteX9" fmla="*/ 0 w 1219200"/>
                          <a:gd name="connsiteY9" fmla="*/ 317373 h 622300"/>
                          <a:gd name="connsiteX10" fmla="*/ 0 w 1219200"/>
                          <a:gd name="connsiteY10" fmla="*/ 0 h 622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219200" h="622300" fill="none" extrusionOk="0">
                            <a:moveTo>
                              <a:pt x="0" y="0"/>
                            </a:moveTo>
                            <a:cubicBezTo>
                              <a:pt x="134940" y="-30210"/>
                              <a:pt x="272118" y="4407"/>
                              <a:pt x="394208" y="0"/>
                            </a:cubicBezTo>
                            <a:cubicBezTo>
                              <a:pt x="516298" y="-4407"/>
                              <a:pt x="688619" y="27863"/>
                              <a:pt x="800608" y="0"/>
                            </a:cubicBezTo>
                            <a:cubicBezTo>
                              <a:pt x="912597" y="-27863"/>
                              <a:pt x="1123207" y="4344"/>
                              <a:pt x="1219200" y="0"/>
                            </a:cubicBezTo>
                            <a:cubicBezTo>
                              <a:pt x="1251891" y="84883"/>
                              <a:pt x="1189881" y="159649"/>
                              <a:pt x="1219200" y="311150"/>
                            </a:cubicBezTo>
                            <a:cubicBezTo>
                              <a:pt x="1248519" y="462651"/>
                              <a:pt x="1213744" y="487223"/>
                              <a:pt x="1219200" y="622300"/>
                            </a:cubicBezTo>
                            <a:cubicBezTo>
                              <a:pt x="1077920" y="627178"/>
                              <a:pt x="962208" y="574492"/>
                              <a:pt x="812800" y="622300"/>
                            </a:cubicBezTo>
                            <a:cubicBezTo>
                              <a:pt x="663392" y="670108"/>
                              <a:pt x="608915" y="610691"/>
                              <a:pt x="430784" y="622300"/>
                            </a:cubicBezTo>
                            <a:cubicBezTo>
                              <a:pt x="252653" y="633909"/>
                              <a:pt x="99806" y="591202"/>
                              <a:pt x="0" y="622300"/>
                            </a:cubicBezTo>
                            <a:cubicBezTo>
                              <a:pt x="-32122" y="513555"/>
                              <a:pt x="29685" y="383372"/>
                              <a:pt x="0" y="317373"/>
                            </a:cubicBezTo>
                            <a:cubicBezTo>
                              <a:pt x="-29685" y="251374"/>
                              <a:pt x="27942" y="69634"/>
                              <a:pt x="0" y="0"/>
                            </a:cubicBezTo>
                            <a:close/>
                          </a:path>
                          <a:path w="1219200" h="622300" stroke="0" extrusionOk="0">
                            <a:moveTo>
                              <a:pt x="0" y="0"/>
                            </a:moveTo>
                            <a:cubicBezTo>
                              <a:pt x="148617" y="-25777"/>
                              <a:pt x="226750" y="9082"/>
                              <a:pt x="394208" y="0"/>
                            </a:cubicBezTo>
                            <a:cubicBezTo>
                              <a:pt x="561666" y="-9082"/>
                              <a:pt x="587093" y="2850"/>
                              <a:pt x="764032" y="0"/>
                            </a:cubicBezTo>
                            <a:cubicBezTo>
                              <a:pt x="940971" y="-2850"/>
                              <a:pt x="1102373" y="44376"/>
                              <a:pt x="1219200" y="0"/>
                            </a:cubicBezTo>
                            <a:cubicBezTo>
                              <a:pt x="1250620" y="70991"/>
                              <a:pt x="1212962" y="176443"/>
                              <a:pt x="1219200" y="304927"/>
                            </a:cubicBezTo>
                            <a:cubicBezTo>
                              <a:pt x="1225438" y="433411"/>
                              <a:pt x="1201553" y="517111"/>
                              <a:pt x="1219200" y="622300"/>
                            </a:cubicBezTo>
                            <a:cubicBezTo>
                              <a:pt x="1087377" y="627622"/>
                              <a:pt x="998963" y="577894"/>
                              <a:pt x="837184" y="622300"/>
                            </a:cubicBezTo>
                            <a:cubicBezTo>
                              <a:pt x="675405" y="666706"/>
                              <a:pt x="614830" y="601086"/>
                              <a:pt x="455168" y="622300"/>
                            </a:cubicBezTo>
                            <a:cubicBezTo>
                              <a:pt x="295506" y="643514"/>
                              <a:pt x="177762" y="613372"/>
                              <a:pt x="0" y="622300"/>
                            </a:cubicBezTo>
                            <a:cubicBezTo>
                              <a:pt x="-22815" y="493573"/>
                              <a:pt x="23615" y="413187"/>
                              <a:pt x="0" y="329819"/>
                            </a:cubicBezTo>
                            <a:cubicBezTo>
                              <a:pt x="-23615" y="246451"/>
                              <a:pt x="7090" y="12627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working directory</a:t>
                </a:r>
              </a:p>
            </p:txBody>
          </p: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1547722C-B7B9-4301-A573-E62266460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698" y="3797300"/>
                <a:ext cx="0" cy="2695575"/>
              </a:xfrm>
              <a:prstGeom prst="line">
                <a:avLst/>
              </a:prstGeom>
              <a:ln w="76200">
                <a:solidFill>
                  <a:srgbClr val="E1A3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09081857-B16E-4A4D-AA38-9F9FA45B7C5E}"/>
                </a:ext>
              </a:extLst>
            </p:cNvPr>
            <p:cNvGrpSpPr/>
            <p:nvPr/>
          </p:nvGrpSpPr>
          <p:grpSpPr>
            <a:xfrm>
              <a:off x="4363818" y="2900849"/>
              <a:ext cx="1219200" cy="3483768"/>
              <a:chOff x="3200400" y="3009107"/>
              <a:chExt cx="1219200" cy="3483768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AFCE8B85-DA5F-43B8-9AAF-27A48598DBBB}"/>
                  </a:ext>
                </a:extLst>
              </p:cNvPr>
              <p:cNvSpPr/>
              <p:nvPr/>
            </p:nvSpPr>
            <p:spPr>
              <a:xfrm>
                <a:off x="3200400" y="3009107"/>
                <a:ext cx="1219200" cy="622300"/>
              </a:xfrm>
              <a:prstGeom prst="rect">
                <a:avLst/>
              </a:prstGeom>
              <a:solidFill>
                <a:srgbClr val="D66F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staging area</a:t>
                </a:r>
              </a:p>
            </p:txBody>
          </p: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3D2EF8DA-73D2-44DC-A26F-6D3BA8B60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000" y="3797300"/>
                <a:ext cx="0" cy="2695575"/>
              </a:xfrm>
              <a:prstGeom prst="line">
                <a:avLst/>
              </a:prstGeom>
              <a:ln w="76200">
                <a:solidFill>
                  <a:srgbClr val="D66F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55FA891-9977-4EC7-811C-7DD0EA10E784}"/>
                </a:ext>
              </a:extLst>
            </p:cNvPr>
            <p:cNvGrpSpPr/>
            <p:nvPr/>
          </p:nvGrpSpPr>
          <p:grpSpPr>
            <a:xfrm>
              <a:off x="6002118" y="2915930"/>
              <a:ext cx="1219200" cy="3468687"/>
              <a:chOff x="4838700" y="3024188"/>
              <a:chExt cx="1219200" cy="3468687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99C154E5-21C7-41C9-8CB0-C63DDAA0A769}"/>
                  </a:ext>
                </a:extLst>
              </p:cNvPr>
              <p:cNvSpPr/>
              <p:nvPr/>
            </p:nvSpPr>
            <p:spPr>
              <a:xfrm>
                <a:off x="4838700" y="3024188"/>
                <a:ext cx="1219200" cy="622300"/>
              </a:xfrm>
              <a:prstGeom prst="rect">
                <a:avLst/>
              </a:prstGeom>
              <a:solidFill>
                <a:srgbClr val="CB4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local repo</a:t>
                </a:r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D1E63D0D-86A7-4D93-AC8C-4AF790693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797300"/>
                <a:ext cx="0" cy="2695575"/>
              </a:xfrm>
              <a:prstGeom prst="line">
                <a:avLst/>
              </a:prstGeom>
              <a:ln w="76200">
                <a:solidFill>
                  <a:srgbClr val="CB4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66467AFB-864E-4F0C-8AAA-19977BDDCBAA}"/>
                </a:ext>
              </a:extLst>
            </p:cNvPr>
            <p:cNvGrpSpPr/>
            <p:nvPr/>
          </p:nvGrpSpPr>
          <p:grpSpPr>
            <a:xfrm>
              <a:off x="8250017" y="2915930"/>
              <a:ext cx="1219200" cy="3468687"/>
              <a:chOff x="8483139" y="3024188"/>
              <a:chExt cx="1219200" cy="3468687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6BE46C5-5C0D-4A3E-80EB-23484B4A8968}"/>
                  </a:ext>
                </a:extLst>
              </p:cNvPr>
              <p:cNvSpPr/>
              <p:nvPr/>
            </p:nvSpPr>
            <p:spPr>
              <a:xfrm>
                <a:off x="8483139" y="3024188"/>
                <a:ext cx="1219200" cy="622300"/>
              </a:xfrm>
              <a:prstGeom prst="rect">
                <a:avLst/>
              </a:prstGeom>
              <a:solidFill>
                <a:srgbClr val="67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remote repo</a:t>
                </a:r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5FADC978-30BA-441B-9001-8173502E2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2739" y="3797300"/>
                <a:ext cx="0" cy="2695575"/>
              </a:xfrm>
              <a:prstGeom prst="line">
                <a:avLst/>
              </a:prstGeom>
              <a:ln w="76200">
                <a:solidFill>
                  <a:srgbClr val="67A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A4AC000E-7EBC-4E02-A9BD-38DA097FAC51}"/>
                </a:ext>
              </a:extLst>
            </p:cNvPr>
            <p:cNvCxnSpPr>
              <a:cxnSpLocks/>
            </p:cNvCxnSpPr>
            <p:nvPr/>
          </p:nvCxnSpPr>
          <p:spPr>
            <a:xfrm>
              <a:off x="7741500" y="3104891"/>
              <a:ext cx="0" cy="3131667"/>
            </a:xfrm>
            <a:prstGeom prst="line">
              <a:avLst/>
            </a:prstGeom>
            <a:ln w="38100">
              <a:solidFill>
                <a:srgbClr val="F7E1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A337E28-A868-4026-A99C-DD902BE01A5B}"/>
                </a:ext>
              </a:extLst>
            </p:cNvPr>
            <p:cNvSpPr/>
            <p:nvPr/>
          </p:nvSpPr>
          <p:spPr>
            <a:xfrm>
              <a:off x="1554528" y="2784232"/>
              <a:ext cx="5857284" cy="3781360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F2551A8-66E5-4C61-8981-4221FF22C67F}"/>
                </a:ext>
              </a:extLst>
            </p:cNvPr>
            <p:cNvSpPr/>
            <p:nvPr/>
          </p:nvSpPr>
          <p:spPr>
            <a:xfrm>
              <a:off x="8078963" y="2761480"/>
              <a:ext cx="2684095" cy="3781359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</a:t>
              </a:r>
            </a:p>
          </p:txBody>
        </p:sp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06349C02-9DD5-4225-972A-D742BD5390BE}"/>
                </a:ext>
              </a:extLst>
            </p:cNvPr>
            <p:cNvSpPr/>
            <p:nvPr/>
          </p:nvSpPr>
          <p:spPr>
            <a:xfrm>
              <a:off x="3342121" y="383906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</a:t>
              </a:r>
            </a:p>
          </p:txBody>
        </p:sp>
        <p:sp>
          <p:nvSpPr>
            <p:cNvPr id="36" name="Pfeil: nach rechts 35">
              <a:extLst>
                <a:ext uri="{FF2B5EF4-FFF2-40B4-BE49-F238E27FC236}">
                  <a16:creationId xmlns:a16="http://schemas.microsoft.com/office/drawing/2014/main" id="{66A8E621-AE21-4739-B1F7-786DD94C4410}"/>
                </a:ext>
              </a:extLst>
            </p:cNvPr>
            <p:cNvSpPr/>
            <p:nvPr/>
          </p:nvSpPr>
          <p:spPr>
            <a:xfrm>
              <a:off x="4973418" y="429860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commit</a:t>
              </a:r>
            </a:p>
          </p:txBody>
        </p:sp>
        <p:sp>
          <p:nvSpPr>
            <p:cNvPr id="37" name="Pfeil: nach rechts 36">
              <a:extLst>
                <a:ext uri="{FF2B5EF4-FFF2-40B4-BE49-F238E27FC236}">
                  <a16:creationId xmlns:a16="http://schemas.microsoft.com/office/drawing/2014/main" id="{AD048EEF-0EAB-4EFE-B53E-1AF8650846FA}"/>
                </a:ext>
              </a:extLst>
            </p:cNvPr>
            <p:cNvSpPr/>
            <p:nvPr/>
          </p:nvSpPr>
          <p:spPr>
            <a:xfrm>
              <a:off x="6611722" y="4758141"/>
              <a:ext cx="2247891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push</a:t>
              </a:r>
            </a:p>
          </p:txBody>
        </p:sp>
        <p:sp>
          <p:nvSpPr>
            <p:cNvPr id="38" name="Pfeil: nach links 37">
              <a:extLst>
                <a:ext uri="{FF2B5EF4-FFF2-40B4-BE49-F238E27FC236}">
                  <a16:creationId xmlns:a16="http://schemas.microsoft.com/office/drawing/2014/main" id="{5509A910-DF4F-480A-A09F-8B09F0E7465D}"/>
                </a:ext>
              </a:extLst>
            </p:cNvPr>
            <p:cNvSpPr/>
            <p:nvPr/>
          </p:nvSpPr>
          <p:spPr>
            <a:xfrm>
              <a:off x="6600247" y="5217681"/>
              <a:ext cx="2247891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fetch</a:t>
              </a:r>
            </a:p>
          </p:txBody>
        </p:sp>
        <p:sp>
          <p:nvSpPr>
            <p:cNvPr id="39" name="Pfeil: nach links 38">
              <a:extLst>
                <a:ext uri="{FF2B5EF4-FFF2-40B4-BE49-F238E27FC236}">
                  <a16:creationId xmlns:a16="http://schemas.microsoft.com/office/drawing/2014/main" id="{544FA816-35A9-4EB1-8C1A-ACD3776DFE80}"/>
                </a:ext>
              </a:extLst>
            </p:cNvPr>
            <p:cNvSpPr/>
            <p:nvPr/>
          </p:nvSpPr>
          <p:spPr>
            <a:xfrm>
              <a:off x="3342112" y="5677222"/>
              <a:ext cx="3258135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6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03344B1E-6A2E-41A7-8E6B-1ADF320A2A80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F9557CF2-71CB-4FBF-9AAC-15E979EF4585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AAD4ADB5-F46B-4EE3-8928-896A9163642A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C5AC4080-FF6B-4711-B4B4-2C278473EA50}"/>
              </a:ext>
            </a:extLst>
          </p:cNvPr>
          <p:cNvGrpSpPr/>
          <p:nvPr/>
        </p:nvGrpSpPr>
        <p:grpSpPr>
          <a:xfrm>
            <a:off x="8191111" y="2904137"/>
            <a:ext cx="1219200" cy="3468687"/>
            <a:chOff x="8483139" y="3024188"/>
            <a:chExt cx="1219200" cy="3468687"/>
          </a:xfrm>
        </p:grpSpPr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F0DC9EC2-CBC7-4A1E-9950-B5D73BB849C9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243C071B-4ACE-4B12-9539-A744748C048E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D5068CD9-7CE6-4052-B5A9-9FDE5A838217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9198D80-D593-4240-8F6C-2DA1FEEEFA30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B6934F-953E-4EE3-A030-ADBF3D056D8F}"/>
              </a:ext>
            </a:extLst>
          </p:cNvPr>
          <p:cNvSpPr/>
          <p:nvPr/>
        </p:nvSpPr>
        <p:spPr>
          <a:xfrm>
            <a:off x="8012283" y="2766219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97" name="Pfeil: nach rechts 96">
            <a:extLst>
              <a:ext uri="{FF2B5EF4-FFF2-40B4-BE49-F238E27FC236}">
                <a16:creationId xmlns:a16="http://schemas.microsoft.com/office/drawing/2014/main" id="{CC4AE206-68B3-4C7E-8BF0-AF37AD20590B}"/>
              </a:ext>
            </a:extLst>
          </p:cNvPr>
          <p:cNvSpPr/>
          <p:nvPr/>
        </p:nvSpPr>
        <p:spPr>
          <a:xfrm>
            <a:off x="3283215" y="382726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init</a:t>
            </a:r>
            <a:r>
              <a:rPr lang="en-US" dirty="0"/>
              <a:t>/ clone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project by cloning an existing one or creating a new one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DD3832-AF91-4F5D-8F92-5804B234B7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Pfeil: nach links 33">
            <a:extLst>
              <a:ext uri="{FF2B5EF4-FFF2-40B4-BE49-F238E27FC236}">
                <a16:creationId xmlns:a16="http://schemas.microsoft.com/office/drawing/2014/main" id="{FBF6D498-528E-4D43-95A4-0DEC91CCD46D}"/>
              </a:ext>
            </a:extLst>
          </p:cNvPr>
          <p:cNvSpPr/>
          <p:nvPr/>
        </p:nvSpPr>
        <p:spPr>
          <a:xfrm>
            <a:off x="3755463" y="2972526"/>
            <a:ext cx="4550727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508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clone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8750E939-4DA8-4DC1-B79E-6213213EC18B}"/>
              </a:ext>
            </a:extLst>
          </p:cNvPr>
          <p:cNvSpPr/>
          <p:nvPr/>
        </p:nvSpPr>
        <p:spPr>
          <a:xfrm>
            <a:off x="956102" y="2943260"/>
            <a:ext cx="1787659" cy="48818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508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init</a:t>
            </a:r>
            <a:endParaRPr lang="en-US" sz="16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BFA12B0-8DEA-4652-9381-D98466082404}"/>
              </a:ext>
            </a:extLst>
          </p:cNvPr>
          <p:cNvSpPr/>
          <p:nvPr/>
        </p:nvSpPr>
        <p:spPr>
          <a:xfrm>
            <a:off x="3276212" y="4248864"/>
            <a:ext cx="1219189" cy="622300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README (.md)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r>
              <a:rPr lang="en-US" sz="1200" dirty="0" err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gitignore</a:t>
            </a:r>
            <a:endParaRPr lang="en-US" sz="1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07675BD1-1BDA-4F83-A655-8030089D00FE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B66A8132-D1B6-44B7-92BD-C30EB515B2CB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448AA544-EB53-42FE-84CA-8EC61BCAF43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95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34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commit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committed, save your interim results and provide a description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CBE4BBA-67A5-45A3-AB29-E6299DBE5B06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2C930E1B-C159-4B00-B48F-94F276D89FCA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2EA28DA5-FE95-4539-A2B1-3D04A1B98371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7826076-B895-414D-9A4A-DAD67B9E2AEE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E00FE8EF-A781-421C-91B0-66FE57EC950C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32AEA79-13FD-4408-B32B-AAEF02ED2CC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ACDAE4A-44F8-4178-9F20-A45D4EE415AC}"/>
              </a:ext>
            </a:extLst>
          </p:cNvPr>
          <p:cNvGrpSpPr/>
          <p:nvPr/>
        </p:nvGrpSpPr>
        <p:grpSpPr>
          <a:xfrm>
            <a:off x="5943212" y="2904137"/>
            <a:ext cx="1219200" cy="3468687"/>
            <a:chOff x="4838700" y="3024188"/>
            <a:chExt cx="1219200" cy="3468687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136B0672-61C5-4A0D-B569-15FD63553302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00C6784E-9D4D-47C3-8403-0F8BAB58C49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DE42ED7-EC87-494A-A3F2-6DEE3764C586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CC58C74A-89DE-4F7A-A93A-3F1495320E22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83F6AF9A-DE0F-42B5-B577-98199BEBB89B}"/>
              </a:ext>
            </a:extLst>
          </p:cNvPr>
          <p:cNvSpPr/>
          <p:nvPr/>
        </p:nvSpPr>
        <p:spPr>
          <a:xfrm>
            <a:off x="3283215" y="382726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20103EEE-572C-4104-A40F-7F32B6F36FF3}"/>
              </a:ext>
            </a:extLst>
          </p:cNvPr>
          <p:cNvSpPr/>
          <p:nvPr/>
        </p:nvSpPr>
        <p:spPr>
          <a:xfrm>
            <a:off x="4914512" y="428680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BFA12B0-8DEA-4652-9381-D98466082404}"/>
              </a:ext>
            </a:extLst>
          </p:cNvPr>
          <p:cNvSpPr/>
          <p:nvPr/>
        </p:nvSpPr>
        <p:spPr>
          <a:xfrm>
            <a:off x="3283206" y="4255034"/>
            <a:ext cx="1219189" cy="836729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Literature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Paperwork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D29C8D1-5A5B-42E0-8946-8EDA964FB3B5}"/>
              </a:ext>
            </a:extLst>
          </p:cNvPr>
          <p:cNvSpPr/>
          <p:nvPr/>
        </p:nvSpPr>
        <p:spPr>
          <a:xfrm>
            <a:off x="4927938" y="4723202"/>
            <a:ext cx="1219189" cy="836729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 Init project folder and add first README”</a:t>
            </a:r>
          </a:p>
        </p:txBody>
      </p:sp>
    </p:spTree>
    <p:extLst>
      <p:ext uri="{BB962C8B-B14F-4D97-AF65-F5344CB8AC3E}">
        <p14:creationId xmlns:p14="http://schemas.microsoft.com/office/powerpoint/2010/main" val="2904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7" grpId="0" animBg="1"/>
      <p:bldP spid="45" grpId="0" animBg="1"/>
    </p:bldLst>
  </p:timing>
</p:sld>
</file>

<file path=ppt/theme/theme1.xml><?xml version="1.0" encoding="utf-8"?>
<a:theme xmlns:a="http://schemas.openxmlformats.org/drawingml/2006/main" name="coffee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5C7B"/>
      </a:accent1>
      <a:accent2>
        <a:srgbClr val="DA727E"/>
      </a:accent2>
      <a:accent3>
        <a:srgbClr val="FFBC67"/>
      </a:accent3>
      <a:accent4>
        <a:srgbClr val="AC6C82"/>
      </a:accent4>
      <a:accent5>
        <a:srgbClr val="685C79"/>
      </a:accent5>
      <a:accent6>
        <a:srgbClr val="0C718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ffee" id="{607690DB-C57D-4CE3-AE9B-DE3607E270FC}" vid="{F0480DC3-3754-4C69-82AD-9F9836D5BA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coffee</Template>
  <TotalTime>0</TotalTime>
  <Words>360</Words>
  <Application>Microsoft Office PowerPoint</Application>
  <PresentationFormat>Widescreen</PresentationFormat>
  <Paragraphs>136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CMU Serif</vt:lpstr>
      <vt:lpstr>Times New Roman</vt:lpstr>
      <vt:lpstr>Wingdings</vt:lpstr>
      <vt:lpstr>coffee</vt:lpstr>
      <vt:lpstr>Datenorganisation</vt:lpstr>
      <vt:lpstr>“Stundenplan”</vt:lpstr>
      <vt:lpstr>Introduction to Git</vt:lpstr>
      <vt:lpstr>Overview</vt:lpstr>
      <vt:lpstr>Git vs. GitHub vs. atom</vt:lpstr>
      <vt:lpstr>Why Git?</vt:lpstr>
      <vt:lpstr>Tour of GitHub</vt:lpstr>
      <vt:lpstr>1. init/ clone</vt:lpstr>
      <vt:lpstr>2. commit</vt:lpstr>
      <vt:lpstr>3. push/pull</vt:lpstr>
      <vt:lpstr>4. branches</vt:lpstr>
      <vt:lpstr>GitHub and GitHub Desktop</vt:lpstr>
      <vt:lpstr>Practical example using coffee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Datenorganisation</dc:title>
  <dc:creator>Julius Welzel</dc:creator>
  <cp:lastModifiedBy>Julius Welzel</cp:lastModifiedBy>
  <cp:revision>4</cp:revision>
  <dcterms:created xsi:type="dcterms:W3CDTF">2022-02-28T13:22:52Z</dcterms:created>
  <dcterms:modified xsi:type="dcterms:W3CDTF">2022-03-01T12:24:56Z</dcterms:modified>
</cp:coreProperties>
</file>