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57"/>
  </p:notesMasterIdLst>
  <p:sldIdLst>
    <p:sldId id="258" r:id="rId4"/>
    <p:sldId id="256" r:id="rId5"/>
    <p:sldId id="353" r:id="rId6"/>
    <p:sldId id="354" r:id="rId7"/>
    <p:sldId id="355" r:id="rId8"/>
    <p:sldId id="356" r:id="rId9"/>
    <p:sldId id="357" r:id="rId10"/>
    <p:sldId id="261" r:id="rId11"/>
    <p:sldId id="338" r:id="rId12"/>
    <p:sldId id="336" r:id="rId13"/>
    <p:sldId id="265" r:id="rId14"/>
    <p:sldId id="269" r:id="rId15"/>
    <p:sldId id="297" r:id="rId16"/>
    <p:sldId id="272" r:id="rId17"/>
    <p:sldId id="274" r:id="rId18"/>
    <p:sldId id="277" r:id="rId19"/>
    <p:sldId id="279" r:id="rId20"/>
    <p:sldId id="280" r:id="rId21"/>
    <p:sldId id="281" r:id="rId22"/>
    <p:sldId id="282" r:id="rId23"/>
    <p:sldId id="283" r:id="rId24"/>
    <p:sldId id="285" r:id="rId25"/>
    <p:sldId id="344" r:id="rId26"/>
    <p:sldId id="363" r:id="rId27"/>
    <p:sldId id="358" r:id="rId28"/>
    <p:sldId id="359" r:id="rId29"/>
    <p:sldId id="362" r:id="rId30"/>
    <p:sldId id="360" r:id="rId31"/>
    <p:sldId id="361" r:id="rId32"/>
    <p:sldId id="296" r:id="rId33"/>
    <p:sldId id="339" r:id="rId34"/>
    <p:sldId id="340" r:id="rId35"/>
    <p:sldId id="370" r:id="rId36"/>
    <p:sldId id="322" r:id="rId37"/>
    <p:sldId id="324" r:id="rId38"/>
    <p:sldId id="364" r:id="rId39"/>
    <p:sldId id="330" r:id="rId40"/>
    <p:sldId id="350" r:id="rId41"/>
    <p:sldId id="326" r:id="rId42"/>
    <p:sldId id="365" r:id="rId43"/>
    <p:sldId id="306" r:id="rId44"/>
    <p:sldId id="366" r:id="rId45"/>
    <p:sldId id="329" r:id="rId46"/>
    <p:sldId id="351" r:id="rId47"/>
    <p:sldId id="367" r:id="rId48"/>
    <p:sldId id="328" r:id="rId49"/>
    <p:sldId id="323" r:id="rId50"/>
    <p:sldId id="368" r:id="rId51"/>
    <p:sldId id="352" r:id="rId52"/>
    <p:sldId id="332" r:id="rId53"/>
    <p:sldId id="369" r:id="rId54"/>
    <p:sldId id="343" r:id="rId55"/>
    <p:sldId id="33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CECA7-8178-8C18-DC0E-0232F125FFC4}" v="4" dt="2022-10-18T14:18:08.728"/>
    <p1510:client id="{1AFB2E5A-9079-876F-17A5-75841BE3387A}" v="9" dt="2022-10-17T22:35:28.167"/>
    <p1510:client id="{3A4C240A-A5E5-9033-4DFA-A517E8B05E33}" v="4" dt="2022-10-18T15:34:35.313"/>
    <p1510:client id="{7A218ACB-9417-9D35-A338-B6B0F869E365}" v="200" dt="2022-10-18T11:47:46.736"/>
    <p1510:client id="{94B03822-351F-915D-5CBF-BEF8A67BF569}" v="407" dt="2022-10-19T13:40:24.216"/>
    <p1510:client id="{BDC4635A-83D1-26DB-D8A8-04CBBC07B08F}" v="38" dt="2022-10-19T11:41:21.872"/>
    <p1510:client id="{BE824FD6-49F9-EF6D-72DA-2C0FC172C2DD}" v="3" dt="2022-10-18T22:11:27.504"/>
    <p1510:client id="{DD8BF5C3-3FD9-C298-337A-193C16EBF311}" v="44" dt="2022-10-18T15:38:49.118"/>
    <p1510:client id="{DF9AAA06-2A5E-4F1A-C625-5369FD747373}" v="7" dt="2022-10-19T12:46:08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86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85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a Scorza" userId="S::lscorza3@ed.ac.uk::111f9cb8-3b00-47fc-bb12-3e5209207956" providerId="AD" clId="Web-{13ECECA7-8178-8C18-DC0E-0232F125FFC4}"/>
    <pc:docChg chg="addSld sldOrd">
      <pc:chgData name="Livia Scorza" userId="S::lscorza3@ed.ac.uk::111f9cb8-3b00-47fc-bb12-3e5209207956" providerId="AD" clId="Web-{13ECECA7-8178-8C18-DC0E-0232F125FFC4}" dt="2022-10-18T14:18:08.728" v="3"/>
      <pc:docMkLst>
        <pc:docMk/>
      </pc:docMkLst>
      <pc:sldChg chg="ord">
        <pc:chgData name="Livia Scorza" userId="S::lscorza3@ed.ac.uk::111f9cb8-3b00-47fc-bb12-3e5209207956" providerId="AD" clId="Web-{13ECECA7-8178-8C18-DC0E-0232F125FFC4}" dt="2022-10-18T13:07:16.297" v="1"/>
        <pc:sldMkLst>
          <pc:docMk/>
          <pc:sldMk cId="3818666031" sldId="276"/>
        </pc:sldMkLst>
      </pc:sldChg>
      <pc:sldChg chg="ord">
        <pc:chgData name="Livia Scorza" userId="S::lscorza3@ed.ac.uk::111f9cb8-3b00-47fc-bb12-3e5209207956" providerId="AD" clId="Web-{13ECECA7-8178-8C18-DC0E-0232F125FFC4}" dt="2022-10-18T13:07:20.954" v="2"/>
        <pc:sldMkLst>
          <pc:docMk/>
          <pc:sldMk cId="596300512" sldId="278"/>
        </pc:sldMkLst>
      </pc:sldChg>
      <pc:sldChg chg="new">
        <pc:chgData name="Livia Scorza" userId="S::lscorza3@ed.ac.uk::111f9cb8-3b00-47fc-bb12-3e5209207956" providerId="AD" clId="Web-{13ECECA7-8178-8C18-DC0E-0232F125FFC4}" dt="2022-10-18T14:18:08.728" v="3"/>
        <pc:sldMkLst>
          <pc:docMk/>
          <pc:sldMk cId="2337701688" sldId="342"/>
        </pc:sldMkLst>
      </pc:sldChg>
    </pc:docChg>
  </pc:docChgLst>
  <pc:docChgLst>
    <pc:chgData name="Livia Scorza" userId="S::lscorza3@ed.ac.uk::111f9cb8-3b00-47fc-bb12-3e5209207956" providerId="AD" clId="Web-{BE824FD6-49F9-EF6D-72DA-2C0FC172C2DD}"/>
    <pc:docChg chg="delSld modSld">
      <pc:chgData name="Livia Scorza" userId="S::lscorza3@ed.ac.uk::111f9cb8-3b00-47fc-bb12-3e5209207956" providerId="AD" clId="Web-{BE824FD6-49F9-EF6D-72DA-2C0FC172C2DD}" dt="2022-10-18T22:11:27.504" v="2"/>
      <pc:docMkLst>
        <pc:docMk/>
      </pc:docMkLst>
      <pc:sldChg chg="del">
        <pc:chgData name="Livia Scorza" userId="S::lscorza3@ed.ac.uk::111f9cb8-3b00-47fc-bb12-3e5209207956" providerId="AD" clId="Web-{BE824FD6-49F9-EF6D-72DA-2C0FC172C2DD}" dt="2022-10-18T22:03:58.429" v="0"/>
        <pc:sldMkLst>
          <pc:docMk/>
          <pc:sldMk cId="3176075977" sldId="284"/>
        </pc:sldMkLst>
      </pc:sldChg>
      <pc:sldChg chg="delSp">
        <pc:chgData name="Livia Scorza" userId="S::lscorza3@ed.ac.uk::111f9cb8-3b00-47fc-bb12-3e5209207956" providerId="AD" clId="Web-{BE824FD6-49F9-EF6D-72DA-2C0FC172C2DD}" dt="2022-10-18T22:11:27.504" v="2"/>
        <pc:sldMkLst>
          <pc:docMk/>
          <pc:sldMk cId="2337701688" sldId="342"/>
        </pc:sldMkLst>
        <pc:spChg chg="del">
          <ac:chgData name="Livia Scorza" userId="S::lscorza3@ed.ac.uk::111f9cb8-3b00-47fc-bb12-3e5209207956" providerId="AD" clId="Web-{BE824FD6-49F9-EF6D-72DA-2C0FC172C2DD}" dt="2022-10-18T22:11:24.379" v="1"/>
          <ac:spMkLst>
            <pc:docMk/>
            <pc:sldMk cId="2337701688" sldId="342"/>
            <ac:spMk id="2" creationId="{CB546493-0683-8D37-772E-5006F9F8A26C}"/>
          </ac:spMkLst>
        </pc:spChg>
        <pc:spChg chg="del">
          <ac:chgData name="Livia Scorza" userId="S::lscorza3@ed.ac.uk::111f9cb8-3b00-47fc-bb12-3e5209207956" providerId="AD" clId="Web-{BE824FD6-49F9-EF6D-72DA-2C0FC172C2DD}" dt="2022-10-18T22:11:27.504" v="2"/>
          <ac:spMkLst>
            <pc:docMk/>
            <pc:sldMk cId="2337701688" sldId="342"/>
            <ac:spMk id="3" creationId="{249EE967-38DE-05A1-6DBD-CC09662FEE24}"/>
          </ac:spMkLst>
        </pc:spChg>
      </pc:sldChg>
    </pc:docChg>
  </pc:docChgLst>
  <pc:docChgLst>
    <pc:chgData name="Livia Scorza" userId="S::lscorza3@ed.ac.uk::111f9cb8-3b00-47fc-bb12-3e5209207956" providerId="AD" clId="Web-{BDC4635A-83D1-26DB-D8A8-04CBBC07B08F}"/>
    <pc:docChg chg="modSld">
      <pc:chgData name="Livia Scorza" userId="S::lscorza3@ed.ac.uk::111f9cb8-3b00-47fc-bb12-3e5209207956" providerId="AD" clId="Web-{BDC4635A-83D1-26DB-D8A8-04CBBC07B08F}" dt="2022-10-19T11:41:21.872" v="22" actId="1076"/>
      <pc:docMkLst>
        <pc:docMk/>
      </pc:docMkLst>
      <pc:sldChg chg="modSp">
        <pc:chgData name="Livia Scorza" userId="S::lscorza3@ed.ac.uk::111f9cb8-3b00-47fc-bb12-3e5209207956" providerId="AD" clId="Web-{BDC4635A-83D1-26DB-D8A8-04CBBC07B08F}" dt="2022-10-19T11:41:21.872" v="22" actId="1076"/>
        <pc:sldMkLst>
          <pc:docMk/>
          <pc:sldMk cId="2627892616" sldId="341"/>
        </pc:sldMkLst>
        <pc:spChg chg="mod">
          <ac:chgData name="Livia Scorza" userId="S::lscorza3@ed.ac.uk::111f9cb8-3b00-47fc-bb12-3e5209207956" providerId="AD" clId="Web-{BDC4635A-83D1-26DB-D8A8-04CBBC07B08F}" dt="2022-10-19T11:41:15.091" v="20" actId="20577"/>
          <ac:spMkLst>
            <pc:docMk/>
            <pc:sldMk cId="2627892616" sldId="341"/>
            <ac:spMk id="11" creationId="{B8A16712-6F2F-14FC-48BF-DB06AA5C5C83}"/>
          </ac:spMkLst>
        </pc:spChg>
        <pc:spChg chg="mod">
          <ac:chgData name="Livia Scorza" userId="S::lscorza3@ed.ac.uk::111f9cb8-3b00-47fc-bb12-3e5209207956" providerId="AD" clId="Web-{BDC4635A-83D1-26DB-D8A8-04CBBC07B08F}" dt="2022-10-19T11:41:21.857" v="21" actId="1076"/>
          <ac:spMkLst>
            <pc:docMk/>
            <pc:sldMk cId="2627892616" sldId="341"/>
            <ac:spMk id="12" creationId="{1E34B89D-9017-26F4-5403-B29BA4BD90F0}"/>
          </ac:spMkLst>
        </pc:spChg>
        <pc:spChg chg="mod">
          <ac:chgData name="Livia Scorza" userId="S::lscorza3@ed.ac.uk::111f9cb8-3b00-47fc-bb12-3e5209207956" providerId="AD" clId="Web-{BDC4635A-83D1-26DB-D8A8-04CBBC07B08F}" dt="2022-10-19T11:41:21.872" v="22" actId="1076"/>
          <ac:spMkLst>
            <pc:docMk/>
            <pc:sldMk cId="2627892616" sldId="341"/>
            <ac:spMk id="18" creationId="{49436809-1DB7-8E2E-1084-DAA107C76D1C}"/>
          </ac:spMkLst>
        </pc:spChg>
      </pc:sldChg>
    </pc:docChg>
  </pc:docChgLst>
  <pc:docChgLst>
    <pc:chgData name="Livia Scorza" userId="S::lscorza3@ed.ac.uk::111f9cb8-3b00-47fc-bb12-3e5209207956" providerId="AD" clId="Web-{7A218ACB-9417-9D35-A338-B6B0F869E365}"/>
    <pc:docChg chg="addSld modSld">
      <pc:chgData name="Livia Scorza" userId="S::lscorza3@ed.ac.uk::111f9cb8-3b00-47fc-bb12-3e5209207956" providerId="AD" clId="Web-{7A218ACB-9417-9D35-A338-B6B0F869E365}" dt="2022-10-18T11:47:46.658" v="154" actId="14100"/>
      <pc:docMkLst>
        <pc:docMk/>
      </pc:docMkLst>
      <pc:sldChg chg="modSp">
        <pc:chgData name="Livia Scorza" userId="S::lscorza3@ed.ac.uk::111f9cb8-3b00-47fc-bb12-3e5209207956" providerId="AD" clId="Web-{7A218ACB-9417-9D35-A338-B6B0F869E365}" dt="2022-10-18T11:47:46.658" v="154" actId="14100"/>
        <pc:sldMkLst>
          <pc:docMk/>
          <pc:sldMk cId="596300512" sldId="278"/>
        </pc:sldMkLst>
        <pc:spChg chg="mod">
          <ac:chgData name="Livia Scorza" userId="S::lscorza3@ed.ac.uk::111f9cb8-3b00-47fc-bb12-3e5209207956" providerId="AD" clId="Web-{7A218ACB-9417-9D35-A338-B6B0F869E365}" dt="2022-10-18T11:47:46.658" v="154" actId="14100"/>
          <ac:spMkLst>
            <pc:docMk/>
            <pc:sldMk cId="596300512" sldId="278"/>
            <ac:spMk id="3" creationId="{A33D701F-93E2-48AA-83A7-DB6D27798AB0}"/>
          </ac:spMkLst>
        </pc:spChg>
      </pc:sldChg>
      <pc:sldChg chg="modSp">
        <pc:chgData name="Livia Scorza" userId="S::lscorza3@ed.ac.uk::111f9cb8-3b00-47fc-bb12-3e5209207956" providerId="AD" clId="Web-{7A218ACB-9417-9D35-A338-B6B0F869E365}" dt="2022-10-18T11:12:21.914" v="0" actId="14100"/>
        <pc:sldMkLst>
          <pc:docMk/>
          <pc:sldMk cId="2866073646" sldId="289"/>
        </pc:sldMkLst>
        <pc:spChg chg="mod">
          <ac:chgData name="Livia Scorza" userId="S::lscorza3@ed.ac.uk::111f9cb8-3b00-47fc-bb12-3e5209207956" providerId="AD" clId="Web-{7A218ACB-9417-9D35-A338-B6B0F869E365}" dt="2022-10-18T11:12:21.914" v="0" actId="14100"/>
          <ac:spMkLst>
            <pc:docMk/>
            <pc:sldMk cId="2866073646" sldId="289"/>
            <ac:spMk id="7" creationId="{C1AD8A02-8812-4D52-9173-BB1C360AA460}"/>
          </ac:spMkLst>
        </pc:spChg>
      </pc:sldChg>
      <pc:sldChg chg="modSp">
        <pc:chgData name="Livia Scorza" userId="S::lscorza3@ed.ac.uk::111f9cb8-3b00-47fc-bb12-3e5209207956" providerId="AD" clId="Web-{7A218ACB-9417-9D35-A338-B6B0F869E365}" dt="2022-10-18T11:12:38.837" v="5" actId="14100"/>
        <pc:sldMkLst>
          <pc:docMk/>
          <pc:sldMk cId="1294828040" sldId="302"/>
        </pc:sldMkLst>
        <pc:spChg chg="mod">
          <ac:chgData name="Livia Scorza" userId="S::lscorza3@ed.ac.uk::111f9cb8-3b00-47fc-bb12-3e5209207956" providerId="AD" clId="Web-{7A218ACB-9417-9D35-A338-B6B0F869E365}" dt="2022-10-18T11:12:38.837" v="5" actId="14100"/>
          <ac:spMkLst>
            <pc:docMk/>
            <pc:sldMk cId="1294828040" sldId="302"/>
            <ac:spMk id="8" creationId="{0B6B44D4-80E0-49F0-8DC4-0E1512180A5C}"/>
          </ac:spMkLst>
        </pc:spChg>
      </pc:sldChg>
      <pc:sldChg chg="addSp delSp modSp new">
        <pc:chgData name="Livia Scorza" userId="S::lscorza3@ed.ac.uk::111f9cb8-3b00-47fc-bb12-3e5209207956" providerId="AD" clId="Web-{7A218ACB-9417-9D35-A338-B6B0F869E365}" dt="2022-10-18T11:22:48.990" v="147" actId="1076"/>
        <pc:sldMkLst>
          <pc:docMk/>
          <pc:sldMk cId="2627892616" sldId="341"/>
        </pc:sldMkLst>
        <pc:spChg chg="del">
          <ac:chgData name="Livia Scorza" userId="S::lscorza3@ed.ac.uk::111f9cb8-3b00-47fc-bb12-3e5209207956" providerId="AD" clId="Web-{7A218ACB-9417-9D35-A338-B6B0F869E365}" dt="2022-10-18T11:13:08.402" v="8"/>
          <ac:spMkLst>
            <pc:docMk/>
            <pc:sldMk cId="2627892616" sldId="341"/>
            <ac:spMk id="2" creationId="{8595D20A-0EDC-F791-CCB4-A77507AD5737}"/>
          </ac:spMkLst>
        </pc:spChg>
        <pc:spChg chg="del">
          <ac:chgData name="Livia Scorza" userId="S::lscorza3@ed.ac.uk::111f9cb8-3b00-47fc-bb12-3e5209207956" providerId="AD" clId="Web-{7A218ACB-9417-9D35-A338-B6B0F869E365}" dt="2022-10-18T11:13:08.402" v="7"/>
          <ac:spMkLst>
            <pc:docMk/>
            <pc:sldMk cId="2627892616" sldId="341"/>
            <ac:spMk id="3" creationId="{8F09E158-39B1-CBBD-8137-76E7CA35534F}"/>
          </ac:spMkLst>
        </pc:spChg>
        <pc:spChg chg="add mod">
          <ac:chgData name="Livia Scorza" userId="S::lscorza3@ed.ac.uk::111f9cb8-3b00-47fc-bb12-3e5209207956" providerId="AD" clId="Web-{7A218ACB-9417-9D35-A338-B6B0F869E365}" dt="2022-10-18T11:19:27.303" v="105"/>
          <ac:spMkLst>
            <pc:docMk/>
            <pc:sldMk cId="2627892616" sldId="341"/>
            <ac:spMk id="8" creationId="{F828D9C8-08B6-D08F-8852-E5FA029C0B60}"/>
          </ac:spMkLst>
        </pc:spChg>
        <pc:spChg chg="add mod">
          <ac:chgData name="Livia Scorza" userId="S::lscorza3@ed.ac.uk::111f9cb8-3b00-47fc-bb12-3e5209207956" providerId="AD" clId="Web-{7A218ACB-9417-9D35-A338-B6B0F869E365}" dt="2022-10-18T11:22:41.052" v="145" actId="14100"/>
          <ac:spMkLst>
            <pc:docMk/>
            <pc:sldMk cId="2627892616" sldId="341"/>
            <ac:spMk id="11" creationId="{B8A16712-6F2F-14FC-48BF-DB06AA5C5C83}"/>
          </ac:spMkLst>
        </pc:spChg>
        <pc:spChg chg="add mod">
          <ac:chgData name="Livia Scorza" userId="S::lscorza3@ed.ac.uk::111f9cb8-3b00-47fc-bb12-3e5209207956" providerId="AD" clId="Web-{7A218ACB-9417-9D35-A338-B6B0F869E365}" dt="2022-10-18T11:22:43.036" v="146" actId="14100"/>
          <ac:spMkLst>
            <pc:docMk/>
            <pc:sldMk cId="2627892616" sldId="341"/>
            <ac:spMk id="12" creationId="{1E34B89D-9017-26F4-5403-B29BA4BD90F0}"/>
          </ac:spMkLst>
        </pc:spChg>
        <pc:spChg chg="add">
          <ac:chgData name="Livia Scorza" userId="S::lscorza3@ed.ac.uk::111f9cb8-3b00-47fc-bb12-3e5209207956" providerId="AD" clId="Web-{7A218ACB-9417-9D35-A338-B6B0F869E365}" dt="2022-10-18T11:16:23.431" v="53"/>
          <ac:spMkLst>
            <pc:docMk/>
            <pc:sldMk cId="2627892616" sldId="341"/>
            <ac:spMk id="13" creationId="{C40E7AE8-320D-50DB-D06B-157C4F5DC332}"/>
          </ac:spMkLst>
        </pc:spChg>
        <pc:spChg chg="add mod">
          <ac:chgData name="Livia Scorza" userId="S::lscorza3@ed.ac.uk::111f9cb8-3b00-47fc-bb12-3e5209207956" providerId="AD" clId="Web-{7A218ACB-9417-9D35-A338-B6B0F869E365}" dt="2022-10-18T11:21:46.720" v="142" actId="20577"/>
          <ac:spMkLst>
            <pc:docMk/>
            <pc:sldMk cId="2627892616" sldId="341"/>
            <ac:spMk id="14" creationId="{9574B3C5-5FA6-C276-9E05-D0B2CAC542A9}"/>
          </ac:spMkLst>
        </pc:spChg>
        <pc:spChg chg="add mod">
          <ac:chgData name="Livia Scorza" userId="S::lscorza3@ed.ac.uk::111f9cb8-3b00-47fc-bb12-3e5209207956" providerId="AD" clId="Web-{7A218ACB-9417-9D35-A338-B6B0F869E365}" dt="2022-10-18T11:19:37.523" v="108"/>
          <ac:spMkLst>
            <pc:docMk/>
            <pc:sldMk cId="2627892616" sldId="341"/>
            <ac:spMk id="15" creationId="{E51A27F6-E4A4-391F-0F43-D7C942678BAE}"/>
          </ac:spMkLst>
        </pc:spChg>
        <pc:spChg chg="add mod">
          <ac:chgData name="Livia Scorza" userId="S::lscorza3@ed.ac.uk::111f9cb8-3b00-47fc-bb12-3e5209207956" providerId="AD" clId="Web-{7A218ACB-9417-9D35-A338-B6B0F869E365}" dt="2022-10-18T11:18:48.098" v="99" actId="20577"/>
          <ac:spMkLst>
            <pc:docMk/>
            <pc:sldMk cId="2627892616" sldId="341"/>
            <ac:spMk id="16" creationId="{1EFAEE50-50CB-7D91-B386-982EDFC5F638}"/>
          </ac:spMkLst>
        </pc:spChg>
        <pc:spChg chg="add mod">
          <ac:chgData name="Livia Scorza" userId="S::lscorza3@ed.ac.uk::111f9cb8-3b00-47fc-bb12-3e5209207956" providerId="AD" clId="Web-{7A218ACB-9417-9D35-A338-B6B0F869E365}" dt="2022-10-18T11:22:48.990" v="147" actId="1076"/>
          <ac:spMkLst>
            <pc:docMk/>
            <pc:sldMk cId="2627892616" sldId="341"/>
            <ac:spMk id="17" creationId="{1BDE208C-5B8F-74B1-6A16-83D1B062242F}"/>
          </ac:spMkLst>
        </pc:spChg>
        <pc:spChg chg="add mod">
          <ac:chgData name="Livia Scorza" userId="S::lscorza3@ed.ac.uk::111f9cb8-3b00-47fc-bb12-3e5209207956" providerId="AD" clId="Web-{7A218ACB-9417-9D35-A338-B6B0F869E365}" dt="2022-10-18T11:21:16.342" v="138" actId="1076"/>
          <ac:spMkLst>
            <pc:docMk/>
            <pc:sldMk cId="2627892616" sldId="341"/>
            <ac:spMk id="18" creationId="{49436809-1DB7-8E2E-1084-DAA107C76D1C}"/>
          </ac:spMkLst>
        </pc:spChg>
        <pc:spChg chg="add mod">
          <ac:chgData name="Livia Scorza" userId="S::lscorza3@ed.ac.uk::111f9cb8-3b00-47fc-bb12-3e5209207956" providerId="AD" clId="Web-{7A218ACB-9417-9D35-A338-B6B0F869E365}" dt="2022-10-18T11:20:50.778" v="130" actId="14100"/>
          <ac:spMkLst>
            <pc:docMk/>
            <pc:sldMk cId="2627892616" sldId="341"/>
            <ac:spMk id="20" creationId="{1A8BCDD7-E883-D79C-BD1A-6399EB888C34}"/>
          </ac:spMkLst>
        </pc:spChg>
        <pc:spChg chg="add mod">
          <ac:chgData name="Livia Scorza" userId="S::lscorza3@ed.ac.uk::111f9cb8-3b00-47fc-bb12-3e5209207956" providerId="AD" clId="Web-{7A218ACB-9417-9D35-A338-B6B0F869E365}" dt="2022-10-18T11:21:00.169" v="132" actId="1076"/>
          <ac:spMkLst>
            <pc:docMk/>
            <pc:sldMk cId="2627892616" sldId="341"/>
            <ac:spMk id="21" creationId="{F0A8704E-309D-3A8D-81F5-C057D3A66D4F}"/>
          </ac:spMkLst>
        </pc:spChg>
        <pc:picChg chg="add mod">
          <ac:chgData name="Livia Scorza" userId="S::lscorza3@ed.ac.uk::111f9cb8-3b00-47fc-bb12-3e5209207956" providerId="AD" clId="Web-{7A218ACB-9417-9D35-A338-B6B0F869E365}" dt="2022-10-18T11:21:25.781" v="139" actId="1076"/>
          <ac:picMkLst>
            <pc:docMk/>
            <pc:sldMk cId="2627892616" sldId="341"/>
            <ac:picMk id="5" creationId="{524F2D3F-FA76-B967-3ADA-C5A8FFBCFBE6}"/>
          </ac:picMkLst>
        </pc:picChg>
        <pc:picChg chg="add del">
          <ac:chgData name="Livia Scorza" userId="S::lscorza3@ed.ac.uk::111f9cb8-3b00-47fc-bb12-3e5209207956" providerId="AD" clId="Web-{7A218ACB-9417-9D35-A338-B6B0F869E365}" dt="2022-10-18T11:14:00.952" v="13"/>
          <ac:picMkLst>
            <pc:docMk/>
            <pc:sldMk cId="2627892616" sldId="341"/>
            <ac:picMk id="7" creationId="{C676024A-6991-C9D3-6A7E-85E249C2E34B}"/>
          </ac:picMkLst>
        </pc:picChg>
        <pc:picChg chg="add mod">
          <ac:chgData name="Livia Scorza" userId="S::lscorza3@ed.ac.uk::111f9cb8-3b00-47fc-bb12-3e5209207956" providerId="AD" clId="Web-{7A218ACB-9417-9D35-A338-B6B0F869E365}" dt="2022-10-18T11:21:02.670" v="134" actId="1076"/>
          <ac:picMkLst>
            <pc:docMk/>
            <pc:sldMk cId="2627892616" sldId="341"/>
            <ac:picMk id="10" creationId="{1BC3A19D-8280-60C1-FF61-7F19C092FE50}"/>
          </ac:picMkLst>
        </pc:picChg>
      </pc:sldChg>
    </pc:docChg>
  </pc:docChgLst>
  <pc:docChgLst>
    <pc:chgData name="Pauline Ward" userId="S::pward2@ed.ac.uk::6a42e7c2-282a-47e3-bb7b-9badb33ef4ee" providerId="AD" clId="Web-{3A4C240A-A5E5-9033-4DFA-A517E8B05E33}"/>
    <pc:docChg chg="modSld">
      <pc:chgData name="Pauline Ward" userId="S::pward2@ed.ac.uk::6a42e7c2-282a-47e3-bb7b-9badb33ef4ee" providerId="AD" clId="Web-{3A4C240A-A5E5-9033-4DFA-A517E8B05E33}" dt="2022-10-18T15:34:30.813" v="2" actId="20577"/>
      <pc:docMkLst>
        <pc:docMk/>
      </pc:docMkLst>
      <pc:sldChg chg="modSp">
        <pc:chgData name="Pauline Ward" userId="S::pward2@ed.ac.uk::6a42e7c2-282a-47e3-bb7b-9badb33ef4ee" providerId="AD" clId="Web-{3A4C240A-A5E5-9033-4DFA-A517E8B05E33}" dt="2022-10-18T15:34:30.813" v="2" actId="20577"/>
        <pc:sldMkLst>
          <pc:docMk/>
          <pc:sldMk cId="479440788" sldId="324"/>
        </pc:sldMkLst>
        <pc:spChg chg="mod">
          <ac:chgData name="Pauline Ward" userId="S::pward2@ed.ac.uk::6a42e7c2-282a-47e3-bb7b-9badb33ef4ee" providerId="AD" clId="Web-{3A4C240A-A5E5-9033-4DFA-A517E8B05E33}" dt="2022-10-18T15:34:30.813" v="2" actId="20577"/>
          <ac:spMkLst>
            <pc:docMk/>
            <pc:sldMk cId="479440788" sldId="324"/>
            <ac:spMk id="3" creationId="{B067C6F7-AA50-4FE9-84EA-78EEE6F521F9}"/>
          </ac:spMkLst>
        </pc:spChg>
      </pc:sldChg>
      <pc:sldChg chg="modSp">
        <pc:chgData name="Pauline Ward" userId="S::pward2@ed.ac.uk::6a42e7c2-282a-47e3-bb7b-9badb33ef4ee" providerId="AD" clId="Web-{3A4C240A-A5E5-9033-4DFA-A517E8B05E33}" dt="2022-10-18T15:33:30.952" v="1" actId="20577"/>
        <pc:sldMkLst>
          <pc:docMk/>
          <pc:sldMk cId="80480096" sldId="329"/>
        </pc:sldMkLst>
        <pc:spChg chg="mod">
          <ac:chgData name="Pauline Ward" userId="S::pward2@ed.ac.uk::6a42e7c2-282a-47e3-bb7b-9badb33ef4ee" providerId="AD" clId="Web-{3A4C240A-A5E5-9033-4DFA-A517E8B05E33}" dt="2022-10-18T15:33:30.952" v="1" actId="20577"/>
          <ac:spMkLst>
            <pc:docMk/>
            <pc:sldMk cId="80480096" sldId="329"/>
            <ac:spMk id="3" creationId="{B067C6F7-AA50-4FE9-84EA-78EEE6F521F9}"/>
          </ac:spMkLst>
        </pc:spChg>
      </pc:sldChg>
    </pc:docChg>
  </pc:docChgLst>
  <pc:docChgLst>
    <pc:chgData name="Livia Scorza" userId="S::lscorza3@ed.ac.uk::111f9cb8-3b00-47fc-bb12-3e5209207956" providerId="AD" clId="Web-{DD8BF5C3-3FD9-C298-337A-193C16EBF311}"/>
    <pc:docChg chg="addSld modSld">
      <pc:chgData name="Livia Scorza" userId="S::lscorza3@ed.ac.uk::111f9cb8-3b00-47fc-bb12-3e5209207956" providerId="AD" clId="Web-{DD8BF5C3-3FD9-C298-337A-193C16EBF311}" dt="2022-10-18T15:38:49.118" v="41"/>
      <pc:docMkLst>
        <pc:docMk/>
      </pc:docMkLst>
      <pc:sldChg chg="modSp">
        <pc:chgData name="Livia Scorza" userId="S::lscorza3@ed.ac.uk::111f9cb8-3b00-47fc-bb12-3e5209207956" providerId="AD" clId="Web-{DD8BF5C3-3FD9-C298-337A-193C16EBF311}" dt="2022-10-18T15:23:29.423" v="18" actId="20577"/>
        <pc:sldMkLst>
          <pc:docMk/>
          <pc:sldMk cId="2158454517" sldId="296"/>
        </pc:sldMkLst>
        <pc:spChg chg="mod">
          <ac:chgData name="Livia Scorza" userId="S::lscorza3@ed.ac.uk::111f9cb8-3b00-47fc-bb12-3e5209207956" providerId="AD" clId="Web-{DD8BF5C3-3FD9-C298-337A-193C16EBF311}" dt="2022-10-18T15:23:29.423" v="18" actId="20577"/>
          <ac:spMkLst>
            <pc:docMk/>
            <pc:sldMk cId="2158454517" sldId="296"/>
            <ac:spMk id="5" creationId="{3A1CABE2-8F07-4DC3-93C1-F22156911D3E}"/>
          </ac:spMkLst>
        </pc:spChg>
      </pc:sldChg>
      <pc:sldChg chg="modSp">
        <pc:chgData name="Livia Scorza" userId="S::lscorza3@ed.ac.uk::111f9cb8-3b00-47fc-bb12-3e5209207956" providerId="AD" clId="Web-{DD8BF5C3-3FD9-C298-337A-193C16EBF311}" dt="2022-10-18T15:33:08.500" v="32" actId="20577"/>
        <pc:sldMkLst>
          <pc:docMk/>
          <pc:sldMk cId="3028592230" sldId="328"/>
        </pc:sldMkLst>
        <pc:spChg chg="mod">
          <ac:chgData name="Livia Scorza" userId="S::lscorza3@ed.ac.uk::111f9cb8-3b00-47fc-bb12-3e5209207956" providerId="AD" clId="Web-{DD8BF5C3-3FD9-C298-337A-193C16EBF311}" dt="2022-10-18T15:33:08.500" v="32" actId="20577"/>
          <ac:spMkLst>
            <pc:docMk/>
            <pc:sldMk cId="3028592230" sldId="328"/>
            <ac:spMk id="3" creationId="{B067C6F7-AA50-4FE9-84EA-78EEE6F521F9}"/>
          </ac:spMkLst>
        </pc:spChg>
      </pc:sldChg>
      <pc:sldChg chg="modSp">
        <pc:chgData name="Livia Scorza" userId="S::lscorza3@ed.ac.uk::111f9cb8-3b00-47fc-bb12-3e5209207956" providerId="AD" clId="Web-{DD8BF5C3-3FD9-C298-337A-193C16EBF311}" dt="2022-10-18T15:25:22.723" v="29" actId="20577"/>
        <pc:sldMkLst>
          <pc:docMk/>
          <pc:sldMk cId="1651484120" sldId="340"/>
        </pc:sldMkLst>
        <pc:spChg chg="mod">
          <ac:chgData name="Livia Scorza" userId="S::lscorza3@ed.ac.uk::111f9cb8-3b00-47fc-bb12-3e5209207956" providerId="AD" clId="Web-{DD8BF5C3-3FD9-C298-337A-193C16EBF311}" dt="2022-10-18T15:25:22.723" v="29" actId="20577"/>
          <ac:spMkLst>
            <pc:docMk/>
            <pc:sldMk cId="1651484120" sldId="340"/>
            <ac:spMk id="3" creationId="{B067C6F7-AA50-4FE9-84EA-78EEE6F521F9}"/>
          </ac:spMkLst>
        </pc:spChg>
      </pc:sldChg>
      <pc:sldChg chg="addSp delSp modSp new">
        <pc:chgData name="Livia Scorza" userId="S::lscorza3@ed.ac.uk::111f9cb8-3b00-47fc-bb12-3e5209207956" providerId="AD" clId="Web-{DD8BF5C3-3FD9-C298-337A-193C16EBF311}" dt="2022-10-18T15:38:49.118" v="41"/>
        <pc:sldMkLst>
          <pc:docMk/>
          <pc:sldMk cId="2202519683" sldId="343"/>
        </pc:sldMkLst>
        <pc:spChg chg="del">
          <ac:chgData name="Livia Scorza" userId="S::lscorza3@ed.ac.uk::111f9cb8-3b00-47fc-bb12-3e5209207956" providerId="AD" clId="Web-{DD8BF5C3-3FD9-C298-337A-193C16EBF311}" dt="2022-10-18T15:38:24.493" v="35"/>
          <ac:spMkLst>
            <pc:docMk/>
            <pc:sldMk cId="2202519683" sldId="343"/>
            <ac:spMk id="2" creationId="{A2DDFC0B-9775-ED54-4B80-44876A2A84E3}"/>
          </ac:spMkLst>
        </pc:spChg>
        <pc:spChg chg="del">
          <ac:chgData name="Livia Scorza" userId="S::lscorza3@ed.ac.uk::111f9cb8-3b00-47fc-bb12-3e5209207956" providerId="AD" clId="Web-{DD8BF5C3-3FD9-C298-337A-193C16EBF311}" dt="2022-10-18T15:38:24.493" v="34"/>
          <ac:spMkLst>
            <pc:docMk/>
            <pc:sldMk cId="2202519683" sldId="343"/>
            <ac:spMk id="3" creationId="{ED4DA81F-FBD5-274C-6411-15A218ECF55F}"/>
          </ac:spMkLst>
        </pc:spChg>
        <pc:spChg chg="add mod">
          <ac:chgData name="Livia Scorza" userId="S::lscorza3@ed.ac.uk::111f9cb8-3b00-47fc-bb12-3e5209207956" providerId="AD" clId="Web-{DD8BF5C3-3FD9-C298-337A-193C16EBF311}" dt="2022-10-18T15:38:33.305" v="37" actId="14100"/>
          <ac:spMkLst>
            <pc:docMk/>
            <pc:sldMk cId="2202519683" sldId="343"/>
            <ac:spMk id="4" creationId="{B71208D8-84AF-748A-C05C-AF6773446DFE}"/>
          </ac:spMkLst>
        </pc:spChg>
        <pc:spChg chg="add mod">
          <ac:chgData name="Livia Scorza" userId="S::lscorza3@ed.ac.uk::111f9cb8-3b00-47fc-bb12-3e5209207956" providerId="AD" clId="Web-{DD8BF5C3-3FD9-C298-337A-193C16EBF311}" dt="2022-10-18T15:38:49.118" v="41"/>
          <ac:spMkLst>
            <pc:docMk/>
            <pc:sldMk cId="2202519683" sldId="343"/>
            <ac:spMk id="5" creationId="{CB08ACF7-D96D-B261-96DB-7B896BA29F99}"/>
          </ac:spMkLst>
        </pc:spChg>
      </pc:sldChg>
    </pc:docChg>
  </pc:docChgLst>
  <pc:docChgLst>
    <pc:chgData name="Livia Scorza" userId="S::lscorza3@ed.ac.uk::111f9cb8-3b00-47fc-bb12-3e5209207956" providerId="AD" clId="Web-{DF9AAA06-2A5E-4F1A-C625-5369FD747373}"/>
    <pc:docChg chg="modSld">
      <pc:chgData name="Livia Scorza" userId="S::lscorza3@ed.ac.uk::111f9cb8-3b00-47fc-bb12-3e5209207956" providerId="AD" clId="Web-{DF9AAA06-2A5E-4F1A-C625-5369FD747373}" dt="2022-10-19T12:46:08.276" v="2" actId="20577"/>
      <pc:docMkLst>
        <pc:docMk/>
      </pc:docMkLst>
      <pc:sldChg chg="modSp">
        <pc:chgData name="Livia Scorza" userId="S::lscorza3@ed.ac.uk::111f9cb8-3b00-47fc-bb12-3e5209207956" providerId="AD" clId="Web-{DF9AAA06-2A5E-4F1A-C625-5369FD747373}" dt="2022-10-19T12:46:08.276" v="2" actId="20577"/>
        <pc:sldMkLst>
          <pc:docMk/>
          <pc:sldMk cId="1947400803" sldId="299"/>
        </pc:sldMkLst>
        <pc:spChg chg="mod">
          <ac:chgData name="Livia Scorza" userId="S::lscorza3@ed.ac.uk::111f9cb8-3b00-47fc-bb12-3e5209207956" providerId="AD" clId="Web-{DF9AAA06-2A5E-4F1A-C625-5369FD747373}" dt="2022-10-19T12:46:08.276" v="2" actId="20577"/>
          <ac:spMkLst>
            <pc:docMk/>
            <pc:sldMk cId="1947400803" sldId="299"/>
            <ac:spMk id="2" creationId="{55FAD919-8120-014B-B3D7-458613EBECC4}"/>
          </ac:spMkLst>
        </pc:spChg>
      </pc:sldChg>
    </pc:docChg>
  </pc:docChgLst>
  <pc:docChgLst>
    <pc:chgData name="Livia Scorza" userId="S::lscorza3@ed.ac.uk::111f9cb8-3b00-47fc-bb12-3e5209207956" providerId="AD" clId="Web-{1AFB2E5A-9079-876F-17A5-75841BE3387A}"/>
    <pc:docChg chg="modSld">
      <pc:chgData name="Livia Scorza" userId="S::lscorza3@ed.ac.uk::111f9cb8-3b00-47fc-bb12-3e5209207956" providerId="AD" clId="Web-{1AFB2E5A-9079-876F-17A5-75841BE3387A}" dt="2022-10-17T22:35:28.167" v="8"/>
      <pc:docMkLst>
        <pc:docMk/>
      </pc:docMkLst>
      <pc:sldChg chg="addSp delSp modSp">
        <pc:chgData name="Livia Scorza" userId="S::lscorza3@ed.ac.uk::111f9cb8-3b00-47fc-bb12-3e5209207956" providerId="AD" clId="Web-{1AFB2E5A-9079-876F-17A5-75841BE3387A}" dt="2022-10-17T22:35:28.167" v="8"/>
        <pc:sldMkLst>
          <pc:docMk/>
          <pc:sldMk cId="3481721829" sldId="303"/>
        </pc:sldMkLst>
        <pc:spChg chg="del">
          <ac:chgData name="Livia Scorza" userId="S::lscorza3@ed.ac.uk::111f9cb8-3b00-47fc-bb12-3e5209207956" providerId="AD" clId="Web-{1AFB2E5A-9079-876F-17A5-75841BE3387A}" dt="2022-10-17T22:35:13.011" v="2"/>
          <ac:spMkLst>
            <pc:docMk/>
            <pc:sldMk cId="3481721829" sldId="303"/>
            <ac:spMk id="3" creationId="{00000000-0000-0000-0000-000000000000}"/>
          </ac:spMkLst>
        </pc:spChg>
        <pc:spChg chg="add del">
          <ac:chgData name="Livia Scorza" userId="S::lscorza3@ed.ac.uk::111f9cb8-3b00-47fc-bb12-3e5209207956" providerId="AD" clId="Web-{1AFB2E5A-9079-876F-17A5-75841BE3387A}" dt="2022-10-17T22:35:07.745" v="1"/>
          <ac:spMkLst>
            <pc:docMk/>
            <pc:sldMk cId="3481721829" sldId="303"/>
            <ac:spMk id="7" creationId="{FD190571-440F-AED7-B9C7-91E8CD5AF688}"/>
          </ac:spMkLst>
        </pc:spChg>
        <pc:spChg chg="add del mod">
          <ac:chgData name="Livia Scorza" userId="S::lscorza3@ed.ac.uk::111f9cb8-3b00-47fc-bb12-3e5209207956" providerId="AD" clId="Web-{1AFB2E5A-9079-876F-17A5-75841BE3387A}" dt="2022-10-17T22:35:28.167" v="8"/>
          <ac:spMkLst>
            <pc:docMk/>
            <pc:sldMk cId="3481721829" sldId="303"/>
            <ac:spMk id="8" creationId="{DC20A443-FA69-D20C-C034-5D3E4A6A1B72}"/>
          </ac:spMkLst>
        </pc:spChg>
        <pc:picChg chg="add">
          <ac:chgData name="Livia Scorza" userId="S::lscorza3@ed.ac.uk::111f9cb8-3b00-47fc-bb12-3e5209207956" providerId="AD" clId="Web-{1AFB2E5A-9079-876F-17A5-75841BE3387A}" dt="2022-10-17T22:35:02.042" v="0"/>
          <ac:picMkLst>
            <pc:docMk/>
            <pc:sldMk cId="3481721829" sldId="303"/>
            <ac:picMk id="4" creationId="{BFDFEAE3-C764-17A6-BF5B-396A706AF9EE}"/>
          </ac:picMkLst>
        </pc:picChg>
        <pc:picChg chg="add mod">
          <ac:chgData name="Livia Scorza" userId="S::lscorza3@ed.ac.uk::111f9cb8-3b00-47fc-bb12-3e5209207956" providerId="AD" clId="Web-{1AFB2E5A-9079-876F-17A5-75841BE3387A}" dt="2022-10-17T22:35:16.464" v="3" actId="1076"/>
          <ac:picMkLst>
            <pc:docMk/>
            <pc:sldMk cId="3481721829" sldId="303"/>
            <ac:picMk id="5" creationId="{2F904A11-F2BF-16DA-1144-B2A725814222}"/>
          </ac:picMkLst>
        </pc:picChg>
        <pc:picChg chg="add">
          <ac:chgData name="Livia Scorza" userId="S::lscorza3@ed.ac.uk::111f9cb8-3b00-47fc-bb12-3e5209207956" providerId="AD" clId="Web-{1AFB2E5A-9079-876F-17A5-75841BE3387A}" dt="2022-10-17T22:35:02.042" v="0"/>
          <ac:picMkLst>
            <pc:docMk/>
            <pc:sldMk cId="3481721829" sldId="303"/>
            <ac:picMk id="6" creationId="{E8B5B122-888B-C139-5BFA-C449E65DFFAF}"/>
          </ac:picMkLst>
        </pc:picChg>
      </pc:sldChg>
    </pc:docChg>
  </pc:docChgLst>
  <pc:docChgLst>
    <pc:chgData name="Pauline Ward" userId="S::pward2@ed.ac.uk::6a42e7c2-282a-47e3-bb7b-9badb33ef4ee" providerId="AD" clId="Web-{94B03822-351F-915D-5CBF-BEF8A67BF569}"/>
    <pc:docChg chg="modSld">
      <pc:chgData name="Pauline Ward" userId="S::pward2@ed.ac.uk::6a42e7c2-282a-47e3-bb7b-9badb33ef4ee" providerId="AD" clId="Web-{94B03822-351F-915D-5CBF-BEF8A67BF569}" dt="2022-10-19T13:40:24.200" v="226" actId="20577"/>
      <pc:docMkLst>
        <pc:docMk/>
      </pc:docMkLst>
      <pc:sldChg chg="modSp">
        <pc:chgData name="Pauline Ward" userId="S::pward2@ed.ac.uk::6a42e7c2-282a-47e3-bb7b-9badb33ef4ee" providerId="AD" clId="Web-{94B03822-351F-915D-5CBF-BEF8A67BF569}" dt="2022-10-19T12:35:48.590" v="1" actId="20577"/>
        <pc:sldMkLst>
          <pc:docMk/>
          <pc:sldMk cId="1414178667" sldId="281"/>
        </pc:sldMkLst>
        <pc:spChg chg="mod">
          <ac:chgData name="Pauline Ward" userId="S::pward2@ed.ac.uk::6a42e7c2-282a-47e3-bb7b-9badb33ef4ee" providerId="AD" clId="Web-{94B03822-351F-915D-5CBF-BEF8A67BF569}" dt="2022-10-19T12:35:48.590" v="1" actId="20577"/>
          <ac:spMkLst>
            <pc:docMk/>
            <pc:sldMk cId="1414178667" sldId="281"/>
            <ac:spMk id="9" creationId="{04AEE4B5-946D-4302-AC98-9937AF758DFD}"/>
          </ac:spMkLst>
        </pc:spChg>
      </pc:sldChg>
      <pc:sldChg chg="delSp">
        <pc:chgData name="Pauline Ward" userId="S::pward2@ed.ac.uk::6a42e7c2-282a-47e3-bb7b-9badb33ef4ee" providerId="AD" clId="Web-{94B03822-351F-915D-5CBF-BEF8A67BF569}" dt="2022-10-19T13:26:02.208" v="204"/>
        <pc:sldMkLst>
          <pc:docMk/>
          <pc:sldMk cId="1630847160" sldId="309"/>
        </pc:sldMkLst>
        <pc:spChg chg="del">
          <ac:chgData name="Pauline Ward" userId="S::pward2@ed.ac.uk::6a42e7c2-282a-47e3-bb7b-9badb33ef4ee" providerId="AD" clId="Web-{94B03822-351F-915D-5CBF-BEF8A67BF569}" dt="2022-10-19T13:26:00.896" v="203"/>
          <ac:spMkLst>
            <pc:docMk/>
            <pc:sldMk cId="1630847160" sldId="309"/>
            <ac:spMk id="7" creationId="{441D6036-BCDA-4EC7-9653-F205FE226493}"/>
          </ac:spMkLst>
        </pc:spChg>
        <pc:spChg chg="del">
          <ac:chgData name="Pauline Ward" userId="S::pward2@ed.ac.uk::6a42e7c2-282a-47e3-bb7b-9badb33ef4ee" providerId="AD" clId="Web-{94B03822-351F-915D-5CBF-BEF8A67BF569}" dt="2022-10-19T13:26:02.208" v="204"/>
          <ac:spMkLst>
            <pc:docMk/>
            <pc:sldMk cId="1630847160" sldId="309"/>
            <ac:spMk id="8" creationId="{490697C4-1D52-44B3-9145-1E4126021820}"/>
          </ac:spMkLst>
        </pc:spChg>
      </pc:sldChg>
      <pc:sldChg chg="delSp">
        <pc:chgData name="Pauline Ward" userId="S::pward2@ed.ac.uk::6a42e7c2-282a-47e3-bb7b-9badb33ef4ee" providerId="AD" clId="Web-{94B03822-351F-915D-5CBF-BEF8A67BF569}" dt="2022-10-19T13:36:00.798" v="206"/>
        <pc:sldMkLst>
          <pc:docMk/>
          <pc:sldMk cId="773127930" sldId="310"/>
        </pc:sldMkLst>
        <pc:spChg chg="del">
          <ac:chgData name="Pauline Ward" userId="S::pward2@ed.ac.uk::6a42e7c2-282a-47e3-bb7b-9badb33ef4ee" providerId="AD" clId="Web-{94B03822-351F-915D-5CBF-BEF8A67BF569}" dt="2022-10-19T13:35:57.860" v="205"/>
          <ac:spMkLst>
            <pc:docMk/>
            <pc:sldMk cId="773127930" sldId="310"/>
            <ac:spMk id="7" creationId="{441D6036-BCDA-4EC7-9653-F205FE226493}"/>
          </ac:spMkLst>
        </pc:spChg>
        <pc:spChg chg="del">
          <ac:chgData name="Pauline Ward" userId="S::pward2@ed.ac.uk::6a42e7c2-282a-47e3-bb7b-9badb33ef4ee" providerId="AD" clId="Web-{94B03822-351F-915D-5CBF-BEF8A67BF569}" dt="2022-10-19T13:36:00.798" v="206"/>
          <ac:spMkLst>
            <pc:docMk/>
            <pc:sldMk cId="773127930" sldId="310"/>
            <ac:spMk id="8" creationId="{490697C4-1D52-44B3-9145-1E4126021820}"/>
          </ac:spMkLst>
        </pc:spChg>
      </pc:sldChg>
      <pc:sldChg chg="modSp">
        <pc:chgData name="Pauline Ward" userId="S::pward2@ed.ac.uk::6a42e7c2-282a-47e3-bb7b-9badb33ef4ee" providerId="AD" clId="Web-{94B03822-351F-915D-5CBF-BEF8A67BF569}" dt="2022-10-19T12:39:02.458" v="9" actId="20577"/>
        <pc:sldMkLst>
          <pc:docMk/>
          <pc:sldMk cId="2741260942" sldId="313"/>
        </pc:sldMkLst>
        <pc:spChg chg="mod">
          <ac:chgData name="Pauline Ward" userId="S::pward2@ed.ac.uk::6a42e7c2-282a-47e3-bb7b-9badb33ef4ee" providerId="AD" clId="Web-{94B03822-351F-915D-5CBF-BEF8A67BF569}" dt="2022-10-19T12:39:02.458" v="9" actId="20577"/>
          <ac:spMkLst>
            <pc:docMk/>
            <pc:sldMk cId="2741260942" sldId="313"/>
            <ac:spMk id="5" creationId="{3A7A1F5C-9C70-4DE3-BA39-7835B2935EB3}"/>
          </ac:spMkLst>
        </pc:spChg>
      </pc:sldChg>
      <pc:sldChg chg="modSp">
        <pc:chgData name="Pauline Ward" userId="S::pward2@ed.ac.uk::6a42e7c2-282a-47e3-bb7b-9badb33ef4ee" providerId="AD" clId="Web-{94B03822-351F-915D-5CBF-BEF8A67BF569}" dt="2022-10-19T13:40:24.200" v="226" actId="20577"/>
        <pc:sldMkLst>
          <pc:docMk/>
          <pc:sldMk cId="1152296296" sldId="314"/>
        </pc:sldMkLst>
        <pc:spChg chg="mod">
          <ac:chgData name="Pauline Ward" userId="S::pward2@ed.ac.uk::6a42e7c2-282a-47e3-bb7b-9badb33ef4ee" providerId="AD" clId="Web-{94B03822-351F-915D-5CBF-BEF8A67BF569}" dt="2022-10-19T13:40:24.200" v="226" actId="20577"/>
          <ac:spMkLst>
            <pc:docMk/>
            <pc:sldMk cId="1152296296" sldId="314"/>
            <ac:spMk id="5" creationId="{3A7A1F5C-9C70-4DE3-BA39-7835B2935EB3}"/>
          </ac:spMkLst>
        </pc:spChg>
      </pc:sldChg>
      <pc:sldChg chg="modSp">
        <pc:chgData name="Pauline Ward" userId="S::pward2@ed.ac.uk::6a42e7c2-282a-47e3-bb7b-9badb33ef4ee" providerId="AD" clId="Web-{94B03822-351F-915D-5CBF-BEF8A67BF569}" dt="2022-10-19T12:37:39.782" v="3" actId="20577"/>
        <pc:sldMkLst>
          <pc:docMk/>
          <pc:sldMk cId="666971852" sldId="316"/>
        </pc:sldMkLst>
        <pc:spChg chg="mod">
          <ac:chgData name="Pauline Ward" userId="S::pward2@ed.ac.uk::6a42e7c2-282a-47e3-bb7b-9badb33ef4ee" providerId="AD" clId="Web-{94B03822-351F-915D-5CBF-BEF8A67BF569}" dt="2022-10-19T12:37:39.782" v="3" actId="20577"/>
          <ac:spMkLst>
            <pc:docMk/>
            <pc:sldMk cId="666971852" sldId="316"/>
            <ac:spMk id="5" creationId="{3A7A1F5C-9C70-4DE3-BA39-7835B2935EB3}"/>
          </ac:spMkLst>
        </pc:spChg>
      </pc:sldChg>
      <pc:sldChg chg="modSp">
        <pc:chgData name="Pauline Ward" userId="S::pward2@ed.ac.uk::6a42e7c2-282a-47e3-bb7b-9badb33ef4ee" providerId="AD" clId="Web-{94B03822-351F-915D-5CBF-BEF8A67BF569}" dt="2022-10-19T13:40:07.715" v="215" actId="20577"/>
        <pc:sldMkLst>
          <pc:docMk/>
          <pc:sldMk cId="750492930" sldId="332"/>
        </pc:sldMkLst>
        <pc:spChg chg="mod">
          <ac:chgData name="Pauline Ward" userId="S::pward2@ed.ac.uk::6a42e7c2-282a-47e3-bb7b-9badb33ef4ee" providerId="AD" clId="Web-{94B03822-351F-915D-5CBF-BEF8A67BF569}" dt="2022-10-19T13:40:07.715" v="215" actId="20577"/>
          <ac:spMkLst>
            <pc:docMk/>
            <pc:sldMk cId="750492930" sldId="332"/>
            <ac:spMk id="2" creationId="{5DAE32E1-884B-4F45-AB3D-8734D6B645D0}"/>
          </ac:spMkLst>
        </pc:spChg>
      </pc:sldChg>
      <pc:sldChg chg="addSp modSp">
        <pc:chgData name="Pauline Ward" userId="S::pward2@ed.ac.uk::6a42e7c2-282a-47e3-bb7b-9badb33ef4ee" providerId="AD" clId="Web-{94B03822-351F-915D-5CBF-BEF8A67BF569}" dt="2022-10-19T13:12:42.876" v="113" actId="14100"/>
        <pc:sldMkLst>
          <pc:docMk/>
          <pc:sldMk cId="2337701688" sldId="342"/>
        </pc:sldMkLst>
        <pc:spChg chg="add mod">
          <ac:chgData name="Pauline Ward" userId="S::pward2@ed.ac.uk::6a42e7c2-282a-47e3-bb7b-9badb33ef4ee" providerId="AD" clId="Web-{94B03822-351F-915D-5CBF-BEF8A67BF569}" dt="2022-10-19T13:07:39.237" v="110" actId="1076"/>
          <ac:spMkLst>
            <pc:docMk/>
            <pc:sldMk cId="2337701688" sldId="342"/>
            <ac:spMk id="2" creationId="{83219ACD-AC74-E553-6AB2-D63F419C9395}"/>
          </ac:spMkLst>
        </pc:spChg>
        <pc:picChg chg="add mod">
          <ac:chgData name="Pauline Ward" userId="S::pward2@ed.ac.uk::6a42e7c2-282a-47e3-bb7b-9badb33ef4ee" providerId="AD" clId="Web-{94B03822-351F-915D-5CBF-BEF8A67BF569}" dt="2022-10-19T13:12:42.876" v="113" actId="14100"/>
          <ac:picMkLst>
            <pc:docMk/>
            <pc:sldMk cId="2337701688" sldId="342"/>
            <ac:picMk id="3" creationId="{E3080385-21CF-08BC-98A8-F9676EB34C1F}"/>
          </ac:picMkLst>
        </pc:picChg>
      </pc:sldChg>
      <pc:sldChg chg="addSp delSp modSp">
        <pc:chgData name="Pauline Ward" userId="S::pward2@ed.ac.uk::6a42e7c2-282a-47e3-bb7b-9badb33ef4ee" providerId="AD" clId="Web-{94B03822-351F-915D-5CBF-BEF8A67BF569}" dt="2022-10-19T13:18:14.406" v="202" actId="20577"/>
        <pc:sldMkLst>
          <pc:docMk/>
          <pc:sldMk cId="2202519683" sldId="343"/>
        </pc:sldMkLst>
        <pc:spChg chg="add mod">
          <ac:chgData name="Pauline Ward" userId="S::pward2@ed.ac.uk::6a42e7c2-282a-47e3-bb7b-9badb33ef4ee" providerId="AD" clId="Web-{94B03822-351F-915D-5CBF-BEF8A67BF569}" dt="2022-10-19T13:18:14.406" v="202" actId="20577"/>
          <ac:spMkLst>
            <pc:docMk/>
            <pc:sldMk cId="2202519683" sldId="343"/>
            <ac:spMk id="2" creationId="{5974C0FD-A938-0AC8-4A6C-E4B49314097C}"/>
          </ac:spMkLst>
        </pc:spChg>
        <pc:spChg chg="del">
          <ac:chgData name="Pauline Ward" userId="S::pward2@ed.ac.uk::6a42e7c2-282a-47e3-bb7b-9badb33ef4ee" providerId="AD" clId="Web-{94B03822-351F-915D-5CBF-BEF8A67BF569}" dt="2022-10-19T13:16:25.386" v="122"/>
          <ac:spMkLst>
            <pc:docMk/>
            <pc:sldMk cId="2202519683" sldId="343"/>
            <ac:spMk id="5" creationId="{CB08ACF7-D96D-B261-96DB-7B896BA29F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53B2-8B60-4EE5-8A17-E6215C03C9F5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2796-9D9B-4DFC-A7D7-C58FC168F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5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dataservice.ac.uk/learning-hub/research-data-management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Alternative to learning objectives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2796-9D9B-4DFC-A7D7-C58FC168FE1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5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0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>
                <a:solidFill>
                  <a:srgbClr val="333333"/>
                </a:solidFill>
                <a:effectLst/>
                <a:latin typeface="Ubuntu"/>
              </a:rPr>
              <a:t>Do you know how and where to keep 3 copies of your data which are always up to date?</a:t>
            </a:r>
          </a:p>
          <a:p>
            <a:pPr algn="l"/>
            <a:r>
              <a:rPr lang="en-GB" b="0" i="0">
                <a:solidFill>
                  <a:srgbClr val="333333"/>
                </a:solidFill>
                <a:effectLst/>
                <a:latin typeface="Ubuntu"/>
              </a:rPr>
              <a:t>Secure data preservation is very difficult to achieve without institutional support and know-how. One option is cloud storage, but not all data may be put in a public cloud.</a:t>
            </a:r>
          </a:p>
          <a:p>
            <a:pPr algn="l"/>
            <a:r>
              <a:rPr lang="en-GB" b="0" i="0">
                <a:solidFill>
                  <a:srgbClr val="333333"/>
                </a:solidFill>
                <a:effectLst/>
                <a:latin typeface="Ubuntu"/>
              </a:rPr>
              <a:t>You should always check your institutional guidelines and what solutions are available in your organisation.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0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UK Data Service</a:t>
            </a:r>
            <a:r>
              <a:rPr lang="en-GB" baseline="0"/>
              <a:t> Research Data Management guidance: </a:t>
            </a:r>
            <a:r>
              <a:rPr lang="en-GB" baseline="0">
                <a:hlinkClick r:id="rId3"/>
              </a:rPr>
              <a:t>https://ukdataservice.ac.uk/learning-hub/research-data-management/</a:t>
            </a:r>
            <a:r>
              <a:rPr lang="en-GB" baseline="0"/>
              <a:t>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manage: organise, document, store, back-up.</a:t>
            </a:r>
          </a:p>
          <a:p>
            <a:pPr lvl="0"/>
            <a:r>
              <a:rPr lang="en-GB"/>
              <a:t>How 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and preserve: make data available for verification, replication, re-use.</a:t>
            </a:r>
          </a:p>
          <a:p>
            <a:pPr lvl="0"/>
            <a:endParaRPr lang="en-GB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prevent loss: HD failure, accidental delete, cat peeing on laptop.</a:t>
            </a:r>
          </a:p>
          <a:p>
            <a:pPr lvl="0"/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prevent unauthorised access of sensitive/personal data.</a:t>
            </a:r>
          </a:p>
          <a:p>
            <a:endParaRPr lang="en-GB"/>
          </a:p>
          <a:p>
            <a:pPr lvl="0"/>
            <a:r>
              <a:rPr lang="en-GB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DMPOnline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0"/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Funder Templates</a:t>
            </a:r>
          </a:p>
          <a:p>
            <a:pPr lvl="0"/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broken down into sections: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creating/collecting: size, format,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 and metadata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assurance processes/standards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and back up plans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measures for sensitive data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how, where, when share it (on publication)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preserve</a:t>
            </a:r>
          </a:p>
          <a:p>
            <a:pPr lvl="0"/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lots </a:t>
            </a:r>
            <a:r>
              <a:rPr lang="en-GB"/>
              <a:t>of guidance for each section : 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funders / UoE /Data Curation Centre.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0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>
                <a:solidFill>
                  <a:srgbClr val="333333"/>
                </a:solidFill>
                <a:effectLst/>
                <a:latin typeface="Ubuntu"/>
              </a:rPr>
              <a:t>Do you know how and where to keep 3 copies of your data which are always up to date?</a:t>
            </a:r>
          </a:p>
          <a:p>
            <a:pPr algn="l"/>
            <a:r>
              <a:rPr lang="en-GB" b="0" i="0">
                <a:solidFill>
                  <a:srgbClr val="333333"/>
                </a:solidFill>
                <a:effectLst/>
                <a:latin typeface="Ubuntu"/>
              </a:rPr>
              <a:t>Secure data preservation is very difficult to achieve without institutional support and know-how. One option is cloud storage, but not all data may be put in a public cloud.</a:t>
            </a:r>
          </a:p>
          <a:p>
            <a:pPr algn="l"/>
            <a:r>
              <a:rPr lang="en-GB" b="0" i="0">
                <a:solidFill>
                  <a:srgbClr val="333333"/>
                </a:solidFill>
                <a:effectLst/>
                <a:latin typeface="Ubuntu"/>
              </a:rPr>
              <a:t>You should always check your institutional guidelines and what solutions are available in your organisation.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2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Acquire</a:t>
            </a:r>
            <a:r>
              <a:rPr lang="en-GB" baseline="0"/>
              <a:t> description at earlier stages, split over the stages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C2EB-146A-487B-BC60-C531542ADEB7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20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55287" y="532590"/>
            <a:ext cx="9456731" cy="903414"/>
          </a:xfrm>
        </p:spPr>
        <p:txBody>
          <a:bodyPr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heading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22BA-0F11-7042-BAF3-5D22B347FB64}"/>
              </a:ext>
            </a:extLst>
          </p:cNvPr>
          <p:cNvSpPr txBox="1"/>
          <p:nvPr/>
        </p:nvSpPr>
        <p:spPr>
          <a:xfrm>
            <a:off x="755286" y="6470833"/>
            <a:ext cx="41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www.ed.ac.uk</a:t>
            </a:r>
            <a:r>
              <a:rPr lang="en-GB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/is/research-data-service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80429E-7EDB-8148-8E8A-72FEB4B908E4}"/>
              </a:ext>
            </a:extLst>
          </p:cNvPr>
          <p:cNvCxnSpPr>
            <a:cxnSpLocks/>
          </p:cNvCxnSpPr>
          <p:nvPr/>
        </p:nvCxnSpPr>
        <p:spPr>
          <a:xfrm>
            <a:off x="741280" y="6470833"/>
            <a:ext cx="10790950" cy="0"/>
          </a:xfrm>
          <a:prstGeom prst="line">
            <a:avLst/>
          </a:prstGeom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2A5316F-655C-7B43-9EB1-18CA985C55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05" y="527980"/>
            <a:ext cx="1197605" cy="8098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C03D83-9158-DA4C-ACA1-6F70AAF1CA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1280" y="1476600"/>
            <a:ext cx="10702576" cy="4905197"/>
          </a:xfrm>
        </p:spPr>
        <p:txBody>
          <a:bodyPr/>
          <a:lstStyle>
            <a:lvl1pPr>
              <a:lnSpc>
                <a:spcPct val="100000"/>
              </a:lnSpc>
              <a:defRPr sz="2800" baseline="0">
                <a:solidFill>
                  <a:srgbClr val="009999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Clr>
                <a:srgbClr val="009999"/>
              </a:buClr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Clr>
                <a:srgbClr val="009999"/>
              </a:buCl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6745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55289" y="532591"/>
            <a:ext cx="9279241" cy="913158"/>
          </a:xfrm>
        </p:spPr>
        <p:txBody>
          <a:bodyPr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41281" y="1475328"/>
            <a:ext cx="7057368" cy="552057"/>
          </a:xfrm>
        </p:spPr>
        <p:txBody>
          <a:bodyPr/>
          <a:lstStyle>
            <a:lvl1pPr>
              <a:defRPr sz="2400" b="1" baseline="0">
                <a:solidFill>
                  <a:srgbClr val="009999"/>
                </a:solidFill>
              </a:defRPr>
            </a:lvl1pPr>
            <a:lvl2pPr>
              <a:defRPr sz="2000" b="1">
                <a:solidFill>
                  <a:srgbClr val="75787B"/>
                </a:solidFill>
              </a:defRPr>
            </a:lvl2pPr>
            <a:lvl3pPr>
              <a:defRPr sz="2000" b="1">
                <a:solidFill>
                  <a:srgbClr val="75787B"/>
                </a:solidFill>
              </a:defRPr>
            </a:lvl3pPr>
            <a:lvl4pPr>
              <a:defRPr sz="2000" b="1">
                <a:solidFill>
                  <a:srgbClr val="75787B"/>
                </a:solidFill>
              </a:defRPr>
            </a:lvl4pPr>
            <a:lvl5pPr>
              <a:defRPr sz="2000" b="1">
                <a:solidFill>
                  <a:srgbClr val="75787B"/>
                </a:solidFill>
              </a:defRPr>
            </a:lvl5pPr>
          </a:lstStyle>
          <a:p>
            <a:pPr lvl="0"/>
            <a:r>
              <a:rPr lang="en-GB"/>
              <a:t>Section subtitle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BE4E8-6EF8-9E4C-BAB5-879F4A19FB34}"/>
              </a:ext>
            </a:extLst>
          </p:cNvPr>
          <p:cNvSpPr txBox="1"/>
          <p:nvPr/>
        </p:nvSpPr>
        <p:spPr>
          <a:xfrm>
            <a:off x="741280" y="6509578"/>
            <a:ext cx="416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www.ed.ac.uk</a:t>
            </a:r>
            <a:r>
              <a:rPr lang="en-GB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/is/research-data-service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047756-9D86-7F42-A783-DAFB6548EB70}"/>
              </a:ext>
            </a:extLst>
          </p:cNvPr>
          <p:cNvCxnSpPr>
            <a:cxnSpLocks/>
          </p:cNvCxnSpPr>
          <p:nvPr/>
        </p:nvCxnSpPr>
        <p:spPr>
          <a:xfrm>
            <a:off x="720000" y="6480000"/>
            <a:ext cx="10709440" cy="0"/>
          </a:xfrm>
          <a:prstGeom prst="line">
            <a:avLst/>
          </a:prstGeom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954061-EC9A-0D45-883D-9A1A4C1857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22" y="532591"/>
            <a:ext cx="1197605" cy="8098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52A226-C15F-4702-A20E-4D56C4D58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9336" y="2398266"/>
            <a:ext cx="4431145" cy="3710853"/>
          </a:xfrm>
        </p:spPr>
        <p:txBody>
          <a:bodyPr/>
          <a:lstStyle/>
          <a:p>
            <a:pPr lvl="4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A8197DF-E71F-E549-9EA4-18B3DE735A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4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2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60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7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8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21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79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6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88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041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86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96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046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83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0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302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12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598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94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55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199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9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896C9EE9-1810-7F4F-ACB3-31487B569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5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genbank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uniprot.org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hare.ed.ac.uk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Relationship Id="rId9" Type="http://schemas.openxmlformats.org/officeDocument/2006/relationships/hyperlink" Target="https://www.ebi.ac.uk/metaboligh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633963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mponline.ed.ac.u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d.ac.uk/is/data-trainin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/\\csce.datastore.ed.ac.uk\csce\biology\users\YOUR_LOGIN" TargetMode="External"/><Relationship Id="rId2" Type="http://schemas.openxmlformats.org/officeDocument/2006/relationships/hyperlink" Target="file:///\\csce.datastore.ed.ac.uk\csce\biology\groups\YOUR-GROU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.ac.uk/information-services/computing/desktop-personal/connect-uni-file-storag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uoe-my.sharepoin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.ed.ac.uk/display/RDMS" TargetMode="External"/><Relationship Id="rId2" Type="http://schemas.openxmlformats.org/officeDocument/2006/relationships/hyperlink" Target="https://www.wiki.ed.ac.uk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tocols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.ed.ac.uk/display/RDMS" TargetMode="External"/><Relationship Id="rId2" Type="http://schemas.openxmlformats.org/officeDocument/2006/relationships/hyperlink" Target="https://dmponline.ed.ac.uk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hare.is.ed.ac.uk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.ed.ac.uk/display/RDMS" TargetMode="External"/><Relationship Id="rId2" Type="http://schemas.openxmlformats.org/officeDocument/2006/relationships/hyperlink" Target="https://www.ed.ac.uk/information-services/research-support/research-data-servic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rdmkit.elixir-europe.org/" TargetMode="External"/><Relationship Id="rId2" Type="http://schemas.openxmlformats.org/officeDocument/2006/relationships/hyperlink" Target="https://faircookbook.elixir-europ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d.ac.uk/information-services/research-support/research-data-service" TargetMode="External"/><Relationship Id="rId4" Type="http://schemas.openxmlformats.org/officeDocument/2006/relationships/hyperlink" Target="https://edcarp.github.io/Ed-DaSH/index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dcarp.github.io/2022-11-22_ed-dash_fair-bio-practice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ki.ed.ac.uk/display/RDMS/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bio_rdm@ed.ac.u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www.wiki.ed.ac.uk/display/RDMS/Research+Data+Management+SynthSys+%28f1sysrdm%29+Ho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ammPOWERPOINTregular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86667" r="11945" b="1698"/>
          <a:stretch/>
        </p:blipFill>
        <p:spPr bwMode="auto">
          <a:xfrm>
            <a:off x="125774" y="5941963"/>
            <a:ext cx="6985000" cy="79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5674" y="5950077"/>
            <a:ext cx="8397379" cy="472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bio_rdm@ed.ac.uk</a:t>
            </a:r>
            <a:endParaRPr lang="en-GB" b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45752" y="4958583"/>
            <a:ext cx="2737561" cy="47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b="1" i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Livia Scorza</a:t>
            </a:r>
          </a:p>
          <a:p>
            <a:pPr algn="r"/>
            <a:r>
              <a:rPr lang="en-GB" sz="1800" b="1" i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Tomasz </a:t>
            </a:r>
            <a:r>
              <a:rPr lang="en-GB" sz="1800" b="1" i="1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Zieli</a:t>
            </a:r>
            <a:r>
              <a:rPr lang="pl-PL" sz="1800" b="1" i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ń</a:t>
            </a:r>
            <a:r>
              <a:rPr lang="en-GB" sz="1800" b="1" i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45E86C-1242-49BD-8002-3EC7BF5CD4DF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D693C9-1B36-4A52-A260-B0D9A6DC402B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rgbClr val="0D3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303E3F-CBF5-432D-8B7C-70A5451F01E5}"/>
                </a:ext>
              </a:extLst>
            </p:cNvPr>
            <p:cNvSpPr/>
            <p:nvPr/>
          </p:nvSpPr>
          <p:spPr>
            <a:xfrm>
              <a:off x="9296400" y="65584"/>
              <a:ext cx="2805952" cy="7261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8065EA1-34E6-47C7-91B5-0FD5B85D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6400" y="63624"/>
              <a:ext cx="2743200" cy="7210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D8AE6C-C204-42ED-97C2-D7880E608000}"/>
                </a:ext>
              </a:extLst>
            </p:cNvPr>
            <p:cNvSpPr txBox="1"/>
            <p:nvPr/>
          </p:nvSpPr>
          <p:spPr>
            <a:xfrm>
              <a:off x="528357" y="138392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8D8D8"/>
                  </a:solidFill>
                  <a:latin typeface="Arial"/>
                  <a:cs typeface="Arial"/>
                </a:rPr>
                <a:t>Biological Research</a:t>
              </a:r>
            </a:p>
            <a:p>
              <a:r>
                <a:rPr lang="en-US">
                  <a:solidFill>
                    <a:srgbClr val="D8D8D8"/>
                  </a:solidFill>
                  <a:latin typeface="Arial"/>
                  <a:cs typeface="Arial"/>
                </a:rPr>
                <a:t>Data Management Team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436189-7177-446A-854C-0558F06B24E7}"/>
              </a:ext>
            </a:extLst>
          </p:cNvPr>
          <p:cNvSpPr txBox="1"/>
          <p:nvPr/>
        </p:nvSpPr>
        <p:spPr>
          <a:xfrm>
            <a:off x="2101850" y="1746688"/>
            <a:ext cx="7194550" cy="245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rgbClr val="0070C0"/>
                </a:solidFill>
              </a:rPr>
              <a:t>SBS </a:t>
            </a:r>
            <a:r>
              <a:rPr lang="en-US" sz="5400" dirty="0" smtClean="0">
                <a:solidFill>
                  <a:srgbClr val="0070C0"/>
                </a:solidFill>
              </a:rPr>
              <a:t>Staff </a:t>
            </a:r>
            <a:r>
              <a:rPr lang="en-US" sz="5400" dirty="0">
                <a:solidFill>
                  <a:srgbClr val="0070C0"/>
                </a:solidFill>
              </a:rPr>
              <a:t>Induction</a:t>
            </a:r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b="1" dirty="0" smtClean="0">
                <a:solidFill>
                  <a:srgbClr val="0070C0"/>
                </a:solidFill>
              </a:rPr>
              <a:t>Working </a:t>
            </a:r>
            <a:r>
              <a:rPr lang="en-US" sz="5400" b="1" dirty="0">
                <a:solidFill>
                  <a:srgbClr val="0070C0"/>
                </a:solidFill>
              </a:rPr>
              <a:t>with data</a:t>
            </a:r>
            <a:endParaRPr lang="en-GB" sz="54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0070C0"/>
                </a:solidFill>
              </a:rPr>
              <a:t>Open science is the movement to make scientific research </a:t>
            </a:r>
            <a:r>
              <a:rPr lang="pl-PL">
                <a:solidFill>
                  <a:srgbClr val="0070C0"/>
                </a:solidFill>
              </a:rPr>
              <a:t/>
            </a:r>
            <a:br>
              <a:rPr lang="pl-PL">
                <a:solidFill>
                  <a:srgbClr val="0070C0"/>
                </a:solidFill>
              </a:rPr>
            </a:br>
            <a:r>
              <a:rPr lang="en-GB" b="1">
                <a:solidFill>
                  <a:srgbClr val="0070C0"/>
                </a:solidFill>
              </a:rPr>
              <a:t>accessible to all levels </a:t>
            </a:r>
            <a:r>
              <a:rPr lang="en-GB">
                <a:solidFill>
                  <a:srgbClr val="0070C0"/>
                </a:solidFill>
              </a:rPr>
              <a:t>of society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70C0"/>
                </a:solidFill>
              </a:rPr>
              <a:t>publications </a:t>
            </a:r>
            <a:endParaRPr lang="pl-PL" sz="28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70C0"/>
                </a:solidFill>
              </a:rPr>
              <a:t>data </a:t>
            </a:r>
            <a:endParaRPr lang="pl-PL" sz="28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70C0"/>
                </a:solidFill>
              </a:rPr>
              <a:t>physical samples </a:t>
            </a:r>
            <a:endParaRPr lang="pl-PL" sz="28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>
                <a:solidFill>
                  <a:srgbClr val="0070C0"/>
                </a:solidFill>
              </a:rPr>
              <a:t>teachers</a:t>
            </a:r>
            <a:endParaRPr lang="en-GB" sz="280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>
                <a:solidFill>
                  <a:srgbClr val="0070C0"/>
                </a:solidFill>
              </a:rPr>
              <a:t>Digital technologies</a:t>
            </a:r>
            <a:r>
              <a:rPr lang="en-GB" sz="2400">
                <a:solidFill>
                  <a:srgbClr val="0070C0"/>
                </a:solidFill>
              </a:rPr>
              <a:t> </a:t>
            </a:r>
            <a:r>
              <a:rPr lang="pl-PL" sz="2400">
                <a:solidFill>
                  <a:srgbClr val="0070C0"/>
                </a:solidFill>
              </a:rPr>
              <a:t>for</a:t>
            </a:r>
            <a:r>
              <a:rPr lang="en-GB" sz="2400" b="1">
                <a:solidFill>
                  <a:srgbClr val="0070C0"/>
                </a:solidFill>
              </a:rPr>
              <a:t> </a:t>
            </a:r>
            <a:r>
              <a:rPr lang="en-GB" sz="2400">
                <a:solidFill>
                  <a:srgbClr val="0070C0"/>
                </a:solidFill>
              </a:rPr>
              <a:t>diffusing knowledge</a:t>
            </a:r>
            <a:endParaRPr lang="pl-PL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19937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solidFill>
                  <a:srgbClr val="0070C0"/>
                </a:solidFill>
              </a:rPr>
              <a:t>Outcomes</a:t>
            </a:r>
            <a:r>
              <a:rPr lang="en-GB">
                <a:solidFill>
                  <a:srgbClr val="0070C0"/>
                </a:solidFill>
              </a:rPr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Speed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Unpulished / negative results</a:t>
            </a:r>
          </a:p>
          <a:p>
            <a:r>
              <a:rPr lang="pl-PL" dirty="0" smtClean="0">
                <a:solidFill>
                  <a:srgbClr val="0070C0"/>
                </a:solidFill>
              </a:rPr>
              <a:t>Re-use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pl-PL" dirty="0" smtClean="0">
                <a:solidFill>
                  <a:srgbClr val="0070C0"/>
                </a:solidFill>
              </a:rPr>
              <a:t>Collaboration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Learn by example</a:t>
            </a:r>
          </a:p>
          <a:p>
            <a:r>
              <a:rPr lang="pl-PL" dirty="0">
                <a:solidFill>
                  <a:srgbClr val="0070C0"/>
                </a:solidFill>
              </a:rPr>
              <a:t>Feedback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61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>
                <a:solidFill>
                  <a:srgbClr val="0070C0"/>
                </a:solidFill>
              </a:rPr>
              <a:t>“stick”</a:t>
            </a:r>
          </a:p>
          <a:p>
            <a:r>
              <a:rPr lang="en-GB" sz="2400">
                <a:solidFill>
                  <a:srgbClr val="0070C0"/>
                </a:solidFill>
              </a:rPr>
              <a:t>Large UK funding bodies such as The </a:t>
            </a:r>
            <a:r>
              <a:rPr lang="en-GB" sz="2400" err="1">
                <a:solidFill>
                  <a:srgbClr val="0070C0"/>
                </a:solidFill>
              </a:rPr>
              <a:t>Wellcome</a:t>
            </a:r>
            <a:r>
              <a:rPr lang="en-GB" sz="2400">
                <a:solidFill>
                  <a:srgbClr val="0070C0"/>
                </a:solidFill>
              </a:rPr>
              <a:t> Trust are big supporters of Open Science</a:t>
            </a:r>
          </a:p>
          <a:p>
            <a:endParaRPr lang="en-GB" sz="24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>
                <a:solidFill>
                  <a:srgbClr val="0070C0"/>
                </a:solidFill>
              </a:rPr>
              <a:t>“carrot”</a:t>
            </a:r>
          </a:p>
          <a:p>
            <a:pPr marL="0" indent="0">
              <a:buNone/>
            </a:pPr>
            <a:r>
              <a:rPr lang="en-GB" sz="2400">
                <a:solidFill>
                  <a:srgbClr val="0070C0"/>
                </a:solidFill>
              </a:rPr>
              <a:t>….</a:t>
            </a:r>
          </a:p>
          <a:p>
            <a:endParaRPr lang="en-GB" sz="2400"/>
          </a:p>
        </p:txBody>
      </p:sp>
      <p:pic>
        <p:nvPicPr>
          <p:cNvPr id="5" name="Picture 4" descr="Fresh carrots laid on a wooden floor">
            <a:extLst>
              <a:ext uri="{FF2B5EF4-FFF2-40B4-BE49-F238E27FC236}">
                <a16:creationId xmlns:a16="http://schemas.microsoft.com/office/drawing/2014/main" id="{D7082A1C-E979-9F47-8CBA-140D0B148B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r="2141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52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solidFill>
                  <a:srgbClr val="0070C0"/>
                </a:solidFill>
              </a:rPr>
              <a:t>Your m</a:t>
            </a:r>
            <a:r>
              <a:rPr lang="en-GB" err="1">
                <a:solidFill>
                  <a:srgbClr val="0070C0"/>
                </a:solidFill>
              </a:rPr>
              <a:t>otivat</a:t>
            </a:r>
            <a:r>
              <a:rPr lang="pl-PL">
                <a:solidFill>
                  <a:srgbClr val="0070C0"/>
                </a:solidFill>
              </a:rPr>
              <a:t>ors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solidFill>
                  <a:srgbClr val="0070C0"/>
                </a:solidFill>
              </a:rPr>
              <a:t>….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2710759"/>
            <a:ext cx="10515600" cy="1325563"/>
          </a:xfrm>
        </p:spPr>
        <p:txBody>
          <a:bodyPr/>
          <a:lstStyle/>
          <a:p>
            <a:r>
              <a:rPr lang="pl-PL">
                <a:solidFill>
                  <a:srgbClr val="0070C0"/>
                </a:solidFill>
              </a:rPr>
              <a:t>But how (not) to share in practice</a:t>
            </a:r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Common </a:t>
            </a:r>
            <a:r>
              <a:rPr lang="en-GB" dirty="0" smtClean="0">
                <a:solidFill>
                  <a:srgbClr val="0070C0"/>
                </a:solidFill>
              </a:rPr>
              <a:t>problems with “shared” data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  <a:p>
            <a:r>
              <a:rPr lang="en-GB">
                <a:solidFill>
                  <a:srgbClr val="0070C0"/>
                </a:solidFill>
              </a:rPr>
              <a:t>Only averaged data available</a:t>
            </a:r>
          </a:p>
          <a:p>
            <a:r>
              <a:rPr lang="en-GB">
                <a:solidFill>
                  <a:srgbClr val="0070C0"/>
                </a:solidFill>
              </a:rPr>
              <a:t>No numerical data available</a:t>
            </a:r>
          </a:p>
          <a:p>
            <a:r>
              <a:rPr lang="en-GB">
                <a:solidFill>
                  <a:srgbClr val="0070C0"/>
                </a:solidFill>
              </a:rPr>
              <a:t>Data tables as PDF files in supporting information</a:t>
            </a:r>
          </a:p>
          <a:p>
            <a:r>
              <a:rPr lang="en-GB">
                <a:solidFill>
                  <a:srgbClr val="0070C0"/>
                </a:solidFill>
              </a:rPr>
              <a:t>Vendor specific file formats</a:t>
            </a:r>
          </a:p>
          <a:p>
            <a:r>
              <a:rPr lang="en-GB">
                <a:solidFill>
                  <a:srgbClr val="0070C0"/>
                </a:solidFill>
              </a:rPr>
              <a:t>Links to non existing group websites / databases</a:t>
            </a:r>
          </a:p>
          <a:p>
            <a:r>
              <a:rPr lang="en-GB">
                <a:solidFill>
                  <a:srgbClr val="0070C0"/>
                </a:solidFill>
              </a:rPr>
              <a:t>Data / Code “on request”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1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6771C-B2F6-4E5B-B128-C9FDB872F544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rgbClr val="0070C0"/>
                </a:solidFill>
              </a:rPr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217279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rgbClr val="0070C0"/>
                </a:solidFill>
              </a:rPr>
              <a:t>persistent identyfiers pointing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d</a:t>
            </a:r>
            <a:r>
              <a:rPr lang="pl-PL" sz="2000" dirty="0" smtClean="0">
                <a:solidFill>
                  <a:srgbClr val="0070C0"/>
                </a:solidFill>
              </a:rPr>
              <a:t>escriptions that allow dscovery by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>
                <a:solidFill>
                  <a:srgbClr val="0070C0"/>
                </a:solidFill>
              </a:rPr>
              <a:t>both humans and </a:t>
            </a:r>
            <a:r>
              <a:rPr lang="en-GB" sz="2000" dirty="0" smtClean="0">
                <a:solidFill>
                  <a:srgbClr val="0070C0"/>
                </a:solidFill>
              </a:rPr>
              <a:t>computers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(</a:t>
            </a:r>
            <a:r>
              <a:rPr lang="en-GB" sz="2000" dirty="0">
                <a:solidFill>
                  <a:srgbClr val="0070C0"/>
                </a:solidFill>
              </a:rPr>
              <a:t>meta)data </a:t>
            </a:r>
            <a:r>
              <a:rPr lang="en-GB" sz="2000" dirty="0" smtClean="0">
                <a:solidFill>
                  <a:srgbClr val="0070C0"/>
                </a:solidFill>
              </a:rPr>
              <a:t>retrieval</a:t>
            </a:r>
            <a:r>
              <a:rPr lang="pl-PL" sz="2000" dirty="0" smtClean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rgbClr val="0070C0"/>
                </a:solidFill>
              </a:rPr>
              <a:t>m</a:t>
            </a:r>
            <a:r>
              <a:rPr lang="en-GB" sz="2000" dirty="0" err="1" smtClean="0">
                <a:solidFill>
                  <a:srgbClr val="0070C0"/>
                </a:solidFill>
              </a:rPr>
              <a:t>etadata</a:t>
            </a:r>
            <a:r>
              <a:rPr lang="en-GB" sz="2000" dirty="0" smtClean="0">
                <a:solidFill>
                  <a:srgbClr val="0070C0"/>
                </a:solidFill>
              </a:rPr>
              <a:t> available </a:t>
            </a:r>
            <a:r>
              <a:rPr lang="en-GB" sz="2000" dirty="0">
                <a:solidFill>
                  <a:srgbClr val="0070C0"/>
                </a:solidFill>
              </a:rPr>
              <a:t>even when the data are </a:t>
            </a:r>
            <a:r>
              <a:rPr lang="en-GB" sz="2000" dirty="0" smtClean="0">
                <a:solidFill>
                  <a:srgbClr val="0070C0"/>
                </a:solidFill>
              </a:rPr>
              <a:t>no</a:t>
            </a:r>
            <a:r>
              <a:rPr lang="pl-PL" sz="2000" dirty="0" smtClean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 smtClean="0">
                <a:solidFill>
                  <a:srgbClr val="0070C0"/>
                </a:solidFill>
              </a:rPr>
              <a:t>interpretable </a:t>
            </a:r>
            <a:r>
              <a:rPr lang="en-GB" sz="2000" dirty="0">
                <a:solidFill>
                  <a:srgbClr val="0070C0"/>
                </a:solidFill>
              </a:rPr>
              <a:t>for various </a:t>
            </a:r>
            <a:r>
              <a:rPr lang="en-GB" sz="2000" dirty="0" smtClean="0">
                <a:solidFill>
                  <a:srgbClr val="0070C0"/>
                </a:solidFill>
              </a:rPr>
              <a:t>tools</a:t>
            </a:r>
            <a:r>
              <a:rPr lang="pl-PL" sz="2000" dirty="0" smtClean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 smtClean="0">
                <a:solidFill>
                  <a:srgbClr val="0070C0"/>
                </a:solidFill>
              </a:rPr>
              <a:t>eta)data </a:t>
            </a:r>
            <a:r>
              <a:rPr lang="en-GB" sz="2000" dirty="0">
                <a:solidFill>
                  <a:srgbClr val="0070C0"/>
                </a:solidFill>
              </a:rPr>
              <a:t>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data </a:t>
            </a:r>
            <a:r>
              <a:rPr lang="en-GB" sz="2000" dirty="0">
                <a:solidFill>
                  <a:srgbClr val="0070C0"/>
                </a:solidFill>
              </a:rPr>
              <a:t>should be well-described so that they can be replicated and/or combined in different </a:t>
            </a:r>
            <a:r>
              <a:rPr lang="en-GB" sz="2000" dirty="0" smtClean="0">
                <a:solidFill>
                  <a:srgbClr val="0070C0"/>
                </a:solidFill>
              </a:rPr>
              <a:t>settings</a:t>
            </a:r>
            <a:endParaRPr lang="pl-PL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rgbClr val="0070C0"/>
                </a:solidFill>
              </a:rPr>
              <a:t>conditions of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pl-PL" sz="2000" dirty="0" smtClean="0">
                <a:solidFill>
                  <a:srgbClr val="0070C0"/>
                </a:solidFill>
              </a:rPr>
              <a:t>t</a:t>
            </a:r>
            <a:r>
              <a:rPr lang="en-GB" sz="2000" dirty="0" smtClean="0">
                <a:solidFill>
                  <a:srgbClr val="0070C0"/>
                </a:solidFill>
              </a:rPr>
              <a:t>he </a:t>
            </a:r>
            <a:r>
              <a:rPr lang="en-GB" sz="2000" dirty="0">
                <a:solidFill>
                  <a:srgbClr val="0070C0"/>
                </a:solidFill>
              </a:rPr>
              <a:t>reuse </a:t>
            </a:r>
            <a:r>
              <a:rPr lang="en-GB" sz="2000" dirty="0" smtClean="0">
                <a:solidFill>
                  <a:srgbClr val="0070C0"/>
                </a:solidFill>
              </a:rPr>
              <a:t>should </a:t>
            </a:r>
            <a:r>
              <a:rPr lang="en-GB" sz="2000" dirty="0">
                <a:solidFill>
                  <a:srgbClr val="0070C0"/>
                </a:solidFill>
              </a:rPr>
              <a:t>be stated with </a:t>
            </a:r>
            <a:r>
              <a:rPr lang="pl-PL" sz="2000" dirty="0" smtClean="0">
                <a:solidFill>
                  <a:srgbClr val="0070C0"/>
                </a:solidFill>
              </a:rPr>
              <a:t>a </a:t>
            </a:r>
            <a:r>
              <a:rPr lang="en-GB" sz="2000" dirty="0" smtClean="0">
                <a:solidFill>
                  <a:srgbClr val="0070C0"/>
                </a:solidFill>
              </a:rPr>
              <a:t>clear license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in biological practice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89364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b="1">
                <a:solidFill>
                  <a:srgbClr val="0070C0"/>
                </a:solidFill>
              </a:rPr>
              <a:t>Findable &amp; Accessible  </a:t>
            </a: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Deposit data to an external, reputable public repository.</a:t>
            </a:r>
            <a:endParaRPr lang="en-GB" sz="2400">
              <a:solidFill>
                <a:srgbClr val="0070C0"/>
              </a:solidFill>
              <a:cs typeface="Calibri"/>
            </a:endParaRP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Repositories provide </a:t>
            </a:r>
            <a:r>
              <a:rPr lang="en-GB" sz="2400" b="1">
                <a:solidFill>
                  <a:srgbClr val="0070C0"/>
                </a:solidFill>
              </a:rPr>
              <a:t>persistent identifiers </a:t>
            </a:r>
            <a:r>
              <a:rPr lang="en-GB" sz="240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  <a:endParaRPr lang="en-GB" sz="2400">
              <a:solidFill>
                <a:srgbClr val="0070C0"/>
              </a:solidFill>
              <a:cs typeface="Calibri"/>
            </a:endParaRP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There are general “data agnostic” repositories, for example: </a:t>
            </a:r>
            <a:r>
              <a:rPr lang="en-GB" sz="2400">
                <a:solidFill>
                  <a:srgbClr val="0070C0"/>
                </a:solidFill>
                <a:hlinkClick r:id="rId2"/>
              </a:rPr>
              <a:t>Dryad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>
                <a:solidFill>
                  <a:srgbClr val="0070C0"/>
                </a:solidFill>
                <a:hlinkClick r:id="rId3"/>
              </a:rPr>
              <a:t>Zenodo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>
                <a:solidFill>
                  <a:srgbClr val="0070C0"/>
                </a:solidFill>
                <a:hlinkClick r:id="rId4"/>
              </a:rPr>
              <a:t>FigShare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>
                <a:solidFill>
                  <a:srgbClr val="0070C0"/>
                </a:solidFill>
                <a:hlinkClick r:id="rId5"/>
              </a:rPr>
              <a:t>Dataverse</a:t>
            </a:r>
            <a:r>
              <a:rPr lang="pl-PL" sz="2400">
                <a:solidFill>
                  <a:srgbClr val="0070C0"/>
                </a:solidFill>
              </a:rPr>
              <a:t> and THE </a:t>
            </a:r>
            <a:r>
              <a:rPr lang="pl-PL" sz="2400" err="1">
                <a:solidFill>
                  <a:srgbClr val="0070C0"/>
                </a:solidFill>
              </a:rPr>
              <a:t>UNIVERSITY’s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pl-PL" sz="2400" err="1">
                <a:solidFill>
                  <a:srgbClr val="0070C0"/>
                </a:solidFill>
              </a:rPr>
              <a:t>own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pl-PL" sz="2400">
                <a:solidFill>
                  <a:srgbClr val="0070C0"/>
                </a:solidFill>
                <a:hlinkClick r:id="rId6"/>
              </a:rPr>
              <a:t>DataShare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en-GB" sz="2400">
                <a:solidFill>
                  <a:srgbClr val="0070C0"/>
                </a:solidFill>
              </a:rPr>
              <a:t>. </a:t>
            </a:r>
            <a:endParaRPr lang="en-GB" sz="2400">
              <a:solidFill>
                <a:srgbClr val="0070C0"/>
              </a:solidFill>
              <a:cs typeface="Calibri"/>
            </a:endParaRP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Or domain specific, for example: </a:t>
            </a:r>
            <a:r>
              <a:rPr lang="en-GB" sz="2400">
                <a:solidFill>
                  <a:srgbClr val="0070C0"/>
                </a:solidFill>
                <a:hlinkClick r:id="rId7"/>
              </a:rPr>
              <a:t>UniProt</a:t>
            </a:r>
            <a:r>
              <a:rPr lang="en-GB" sz="2400">
                <a:solidFill>
                  <a:srgbClr val="0070C0"/>
                </a:solidFill>
              </a:rPr>
              <a:t> – protein data, </a:t>
            </a:r>
            <a:r>
              <a:rPr lang="en-GB" sz="2400">
                <a:solidFill>
                  <a:srgbClr val="0070C0"/>
                </a:solidFill>
                <a:hlinkClick r:id="rId8"/>
              </a:rPr>
              <a:t>GenBank</a:t>
            </a:r>
            <a:r>
              <a:rPr lang="en-GB" sz="2400">
                <a:solidFill>
                  <a:srgbClr val="0070C0"/>
                </a:solidFill>
              </a:rPr>
              <a:t> – sequence data, </a:t>
            </a:r>
            <a:r>
              <a:rPr lang="en-GB" sz="2400">
                <a:solidFill>
                  <a:srgbClr val="0070C0"/>
                </a:solidFill>
                <a:hlinkClick r:id="rId9"/>
              </a:rPr>
              <a:t>MetaboLights</a:t>
            </a:r>
            <a:r>
              <a:rPr lang="en-GB" sz="2400">
                <a:solidFill>
                  <a:srgbClr val="0070C0"/>
                </a:solidFill>
              </a:rPr>
              <a:t> – metabolomics data.</a:t>
            </a:r>
            <a:endParaRPr lang="en-GB" sz="240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17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kc-powerpoint.officeapps.live.com/pods/GetClipboardImage.ashx?Id=b81b903b-7331-481c-ab8e-089130d54d80&amp;DC=GUK3&amp;pkey=7b524e7d-dfa6-4a33-a522-084e4991bafc&amp;wdwaccluster=GUK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https://ukc-powerpoint.officeapps.live.com/pods/GetClipboardImage.ashx?Id=14bd7911-bbf4-4e6a-a68d-b045326b012a&amp;DC=GUK3&amp;pkey=402c844b-e455-4049-83db-e8225247e4cf&amp;wdwaccluster=GUK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C4C114-7846-4A31-83F5-F39E8CE9CFFF}"/>
              </a:ext>
            </a:extLst>
          </p:cNvPr>
          <p:cNvSpPr txBox="1">
            <a:spLocks/>
          </p:cNvSpPr>
          <p:nvPr/>
        </p:nvSpPr>
        <p:spPr>
          <a:xfrm>
            <a:off x="517525" y="787310"/>
            <a:ext cx="9456731" cy="903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0070C0"/>
                </a:solidFill>
              </a:rPr>
              <a:t>Workshop </a:t>
            </a:r>
            <a:r>
              <a:rPr lang="en-GB" dirty="0">
                <a:solidFill>
                  <a:srgbClr val="0070C0"/>
                </a:solidFill>
              </a:rPr>
              <a:t>Content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7D6544-ADA4-4470-B25F-2CB38C41F314}"/>
              </a:ext>
            </a:extLst>
          </p:cNvPr>
          <p:cNvSpPr txBox="1">
            <a:spLocks/>
          </p:cNvSpPr>
          <p:nvPr/>
        </p:nvSpPr>
        <p:spPr>
          <a:xfrm>
            <a:off x="741280" y="1356102"/>
            <a:ext cx="10702576" cy="5025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0070C0"/>
              </a:solidFill>
            </a:endParaRP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Why you are here: Narrative CVs and Policies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Open </a:t>
            </a:r>
            <a:r>
              <a:rPr lang="en-GB" sz="2400" dirty="0">
                <a:solidFill>
                  <a:srgbClr val="0070C0"/>
                </a:solidFill>
              </a:rPr>
              <a:t>Science and FAIR Principles</a:t>
            </a:r>
            <a:endParaRPr lang="pl-PL" sz="2400" dirty="0">
              <a:solidFill>
                <a:srgbClr val="0070C0"/>
              </a:solidFill>
            </a:endParaRP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Data </a:t>
            </a:r>
            <a:r>
              <a:rPr lang="en-GB" sz="2400" dirty="0">
                <a:solidFill>
                  <a:srgbClr val="0070C0"/>
                </a:solidFill>
              </a:rPr>
              <a:t>Management Planning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Active Data Storage </a:t>
            </a:r>
            <a:endParaRPr lang="pl-PL" sz="2400" dirty="0">
              <a:solidFill>
                <a:srgbClr val="0070C0"/>
              </a:solidFill>
            </a:endParaRP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Data-related resources at the University</a:t>
            </a:r>
            <a:endParaRPr lang="en-US" sz="2400" dirty="0">
              <a:solidFill>
                <a:srgbClr val="0070C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in biological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Interoperable</a:t>
            </a:r>
          </a:p>
          <a:p>
            <a:r>
              <a:rPr lang="pl-PL" dirty="0" smtClean="0">
                <a:solidFill>
                  <a:srgbClr val="0070C0"/>
                </a:solidFill>
              </a:rPr>
              <a:t>U</a:t>
            </a:r>
            <a:r>
              <a:rPr lang="en-GB" dirty="0">
                <a:solidFill>
                  <a:srgbClr val="0070C0"/>
                </a:solidFill>
              </a:rPr>
              <a:t>se .csv or .</a:t>
            </a:r>
            <a:r>
              <a:rPr lang="en-GB" dirty="0" err="1">
                <a:solidFill>
                  <a:srgbClr val="0070C0"/>
                </a:solidFill>
              </a:rPr>
              <a:t>xls</a:t>
            </a:r>
            <a:r>
              <a:rPr lang="en-GB" dirty="0">
                <a:solidFill>
                  <a:srgbClr val="0070C0"/>
                </a:solidFill>
              </a:rPr>
              <a:t> files for numerical data. </a:t>
            </a:r>
            <a:r>
              <a:rPr lang="en-GB" b="1" dirty="0">
                <a:solidFill>
                  <a:srgbClr val="0070C0"/>
                </a:solidFill>
              </a:rPr>
              <a:t>Never</a:t>
            </a:r>
            <a:r>
              <a:rPr lang="en-GB" dirty="0">
                <a:solidFill>
                  <a:srgbClr val="0070C0"/>
                </a:solidFill>
              </a:rPr>
              <a:t> share data tables as word or pdf</a:t>
            </a:r>
          </a:p>
          <a:p>
            <a:r>
              <a:rPr lang="en-GB" dirty="0">
                <a:solidFill>
                  <a:srgbClr val="0070C0"/>
                </a:solidFill>
              </a:rPr>
              <a:t>Provide underlying numerical data for all plots and </a:t>
            </a:r>
            <a:r>
              <a:rPr lang="en-GB" dirty="0" smtClean="0">
                <a:solidFill>
                  <a:srgbClr val="0070C0"/>
                </a:solidFill>
              </a:rPr>
              <a:t>graphs</a:t>
            </a:r>
            <a:endParaRPr lang="pl-PL" dirty="0" smtClean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Use common file formats (domain specific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Convert proprietary binary formats to open ones. For example convert </a:t>
            </a:r>
            <a:r>
              <a:rPr lang="en-GB" dirty="0" err="1">
                <a:solidFill>
                  <a:srgbClr val="0070C0"/>
                </a:solidFill>
              </a:rPr>
              <a:t>Snapgene</a:t>
            </a:r>
            <a:r>
              <a:rPr lang="en-GB" dirty="0">
                <a:solidFill>
                  <a:srgbClr val="0070C0"/>
                </a:solidFill>
              </a:rPr>
              <a:t> to </a:t>
            </a:r>
            <a:r>
              <a:rPr lang="en-GB" dirty="0" err="1">
                <a:solidFill>
                  <a:srgbClr val="0070C0"/>
                </a:solidFill>
              </a:rPr>
              <a:t>Genbank</a:t>
            </a:r>
            <a:r>
              <a:rPr lang="en-GB" dirty="0">
                <a:solidFill>
                  <a:srgbClr val="0070C0"/>
                </a:solidFill>
              </a:rPr>
              <a:t>/SBOL, microscopy </a:t>
            </a:r>
            <a:r>
              <a:rPr lang="en-GB" dirty="0" err="1">
                <a:solidFill>
                  <a:srgbClr val="0070C0"/>
                </a:solidFill>
              </a:rPr>
              <a:t>multistack</a:t>
            </a:r>
            <a:r>
              <a:rPr lang="en-GB" dirty="0">
                <a:solidFill>
                  <a:srgbClr val="0070C0"/>
                </a:solidFill>
              </a:rPr>
              <a:t> images to OME-TIFF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1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in biological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Reusable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d</a:t>
            </a:r>
            <a:r>
              <a:rPr lang="en-GB" dirty="0">
                <a:solidFill>
                  <a:srgbClr val="0070C0"/>
                </a:solidFill>
              </a:rPr>
              <a:t>escribe your data well (good metadata)</a:t>
            </a:r>
          </a:p>
          <a:p>
            <a:r>
              <a:rPr lang="en-GB" dirty="0">
                <a:solidFill>
                  <a:srgbClr val="0070C0"/>
                </a:solidFill>
              </a:rPr>
              <a:t>write a README file describing the data</a:t>
            </a:r>
          </a:p>
          <a:p>
            <a:r>
              <a:rPr lang="en-GB" dirty="0">
                <a:solidFill>
                  <a:srgbClr val="0070C0"/>
                </a:solidFill>
              </a:rPr>
              <a:t>provide as many details as possible (prepare good metadata)</a:t>
            </a:r>
          </a:p>
          <a:p>
            <a:r>
              <a:rPr lang="en-GB" dirty="0">
                <a:solidFill>
                  <a:srgbClr val="0070C0"/>
                </a:solidFill>
              </a:rPr>
              <a:t>use descriptive column headers for the data tables</a:t>
            </a:r>
          </a:p>
          <a:p>
            <a:r>
              <a:rPr lang="en-GB" dirty="0">
                <a:solidFill>
                  <a:srgbClr val="0070C0"/>
                </a:solidFill>
              </a:rPr>
              <a:t>tidy data tables, make them analysis friendly</a:t>
            </a:r>
          </a:p>
          <a:p>
            <a:r>
              <a:rPr lang="en-GB" dirty="0">
                <a:solidFill>
                  <a:srgbClr val="0070C0"/>
                </a:solidFill>
              </a:rPr>
              <a:t>use (meta)data formats (e.g. SBML, SBOL)</a:t>
            </a:r>
          </a:p>
          <a:p>
            <a:r>
              <a:rPr lang="en-GB" dirty="0">
                <a:solidFill>
                  <a:srgbClr val="0070C0"/>
                </a:solidFill>
              </a:rPr>
              <a:t>use commonly known terms and PIDs in descriptions</a:t>
            </a:r>
          </a:p>
          <a:p>
            <a:r>
              <a:rPr lang="en-GB" dirty="0">
                <a:solidFill>
                  <a:srgbClr val="0070C0"/>
                </a:solidFill>
              </a:rPr>
              <a:t>follow Minimum Information Standards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b="1" dirty="0" smtClean="0">
                <a:solidFill>
                  <a:srgbClr val="0070C0"/>
                </a:solidFill>
              </a:rPr>
              <a:t>a</a:t>
            </a:r>
            <a:r>
              <a:rPr lang="en-GB" b="1" dirty="0" err="1" smtClean="0">
                <a:solidFill>
                  <a:srgbClr val="0070C0"/>
                </a:solidFill>
              </a:rPr>
              <a:t>ttach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license files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0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375650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FAIR </a:t>
            </a:r>
            <a:r>
              <a:rPr lang="pl-PL" dirty="0" smtClean="0">
                <a:solidFill>
                  <a:srgbClr val="0070C0"/>
                </a:solidFill>
              </a:rPr>
              <a:t>example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CREDITS [5] CC BY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70C0"/>
                </a:solidFill>
              </a:rPr>
              <a:t>What makes it FAIR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https://doi.org/10.5281/zenodo.6339631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4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Break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4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>
                <a:solidFill>
                  <a:srgbClr val="0070C0"/>
                </a:solidFill>
              </a:rPr>
              <a:t>Sharing as part of the workflow</a:t>
            </a:r>
            <a:endParaRPr lang="en-GB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/>
              <a:t>Time and effort</a:t>
            </a:r>
            <a:endParaRPr lang="en-GB" sz="160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work necessary to make outputs suitable for sharing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89804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>
                <a:solidFill>
                  <a:srgbClr val="0070C0"/>
                </a:solidFill>
              </a:rPr>
              <a:t>Sharing as part of the workflow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/>
              <a:t>Time and effort</a:t>
            </a:r>
            <a:endParaRPr lang="en-GB" sz="160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work necessary to make outputs suitable for sharing</a:t>
            </a:r>
            <a:endParaRPr lang="en-GB" sz="120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standard research operations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088392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AD6A8BB-6E1B-5E43-83C2-4F8F05A73369}"/>
              </a:ext>
            </a:extLst>
          </p:cNvPr>
          <p:cNvSpPr txBox="1"/>
          <p:nvPr/>
        </p:nvSpPr>
        <p:spPr>
          <a:xfrm>
            <a:off x="948099" y="1355649"/>
            <a:ext cx="100484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ELN or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Tidy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Naming files and folders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Data security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Python/R for plotting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rgbClr val="0070C0"/>
                </a:solidFill>
              </a:rPr>
              <a:t>Jupyter</a:t>
            </a:r>
            <a:r>
              <a:rPr lang="en-GB" sz="2800" dirty="0" smtClean="0">
                <a:solidFill>
                  <a:srgbClr val="0070C0"/>
                </a:solidFill>
              </a:rPr>
              <a:t> notebooks, R markdown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Version Control == Git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How describe == metadata standards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Where to deposit == public repositories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D34E58-AF9E-4741-A5B2-3ABCF1C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013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Things to consider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urved Left Arrow 2"/>
          <p:cNvSpPr/>
          <p:nvPr/>
        </p:nvSpPr>
        <p:spPr>
          <a:xfrm flipV="1">
            <a:off x="7452529" y="4436601"/>
            <a:ext cx="342900" cy="7715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4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B886-4927-4A86-9F43-271118DD4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Data Management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4AD5-D52F-4AC9-BDF8-875BB06B8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903E5-F5BC-439A-9F5A-8655C3E3A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86" y="2504161"/>
            <a:ext cx="7781011" cy="35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27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9A1F-3303-4E66-8117-115660569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Data Management Planning: What? Why?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ED0D-B258-4C4C-8668-D79CFE51BF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1280" y="1330035"/>
            <a:ext cx="10702576" cy="5130141"/>
          </a:xfrm>
        </p:spPr>
        <p:txBody>
          <a:bodyPr>
            <a:normAutofit/>
          </a:bodyPr>
          <a:lstStyle/>
          <a:p>
            <a:r>
              <a:rPr lang="en-GB" sz="2600" dirty="0"/>
              <a:t>What: thinking </a:t>
            </a:r>
            <a:r>
              <a:rPr lang="pl-PL" sz="2600" dirty="0"/>
              <a:t>what data you will generate</a:t>
            </a:r>
            <a:endParaRPr lang="en-GB" sz="2600" dirty="0"/>
          </a:p>
          <a:p>
            <a:r>
              <a:rPr lang="pl-PL" sz="2400" b="0" dirty="0">
                <a:solidFill>
                  <a:schemeClr val="tx1"/>
                </a:solidFill>
              </a:rPr>
              <a:t>Types of data, format, volume of the data</a:t>
            </a:r>
            <a:endParaRPr lang="en-GB" sz="2400" b="0" dirty="0">
              <a:solidFill>
                <a:schemeClr val="tx1"/>
              </a:solidFill>
            </a:endParaRPr>
          </a:p>
          <a:p>
            <a:endParaRPr lang="pl-PL" sz="2400" b="0" dirty="0">
              <a:solidFill>
                <a:schemeClr val="tx1"/>
              </a:solidFill>
            </a:endParaRPr>
          </a:p>
          <a:p>
            <a:r>
              <a:rPr lang="pl-PL" sz="2600" dirty="0"/>
              <a:t>How</a:t>
            </a:r>
            <a:r>
              <a:rPr lang="en-GB" sz="2600" dirty="0"/>
              <a:t>: thinking about how you will</a:t>
            </a:r>
          </a:p>
          <a:p>
            <a:r>
              <a:rPr lang="en-GB" sz="2400" dirty="0">
                <a:solidFill>
                  <a:schemeClr val="tx1"/>
                </a:solidFill>
              </a:rPr>
              <a:t>Organise, d</a:t>
            </a:r>
            <a:r>
              <a:rPr lang="pl-PL" sz="2400" dirty="0">
                <a:solidFill>
                  <a:schemeClr val="tx1"/>
                </a:solidFill>
              </a:rPr>
              <a:t>escribe</a:t>
            </a:r>
            <a:r>
              <a:rPr lang="en-GB" sz="2400" dirty="0">
                <a:solidFill>
                  <a:schemeClr val="tx1"/>
                </a:solidFill>
              </a:rPr>
              <a:t>, securely store, and back your data up</a:t>
            </a:r>
          </a:p>
          <a:p>
            <a:endParaRPr lang="en-GB" sz="2400" b="0" dirty="0">
              <a:solidFill>
                <a:schemeClr val="tx1"/>
              </a:solidFill>
            </a:endParaRPr>
          </a:p>
          <a:p>
            <a:r>
              <a:rPr lang="en-GB" dirty="0"/>
              <a:t>W</a:t>
            </a:r>
            <a:r>
              <a:rPr lang="pl-PL" dirty="0"/>
              <a:t>here</a:t>
            </a:r>
            <a:r>
              <a:rPr lang="en-GB" dirty="0"/>
              <a:t>: to ensure your data is available for </a:t>
            </a:r>
            <a:r>
              <a:rPr lang="pl-PL" dirty="0"/>
              <a:t>replication re-use</a:t>
            </a:r>
            <a:r>
              <a:rPr lang="en-GB" dirty="0"/>
              <a:t>:</a:t>
            </a:r>
          </a:p>
          <a:p>
            <a:r>
              <a:rPr lang="pl-PL" sz="2400" dirty="0">
                <a:solidFill>
                  <a:schemeClr val="tx1"/>
                </a:solidFill>
              </a:rPr>
              <a:t>archiving, publishing, conditions of re-use</a:t>
            </a:r>
            <a:endParaRPr lang="en-GB" sz="2400" b="0" dirty="0">
              <a:solidFill>
                <a:schemeClr val="tx1"/>
              </a:solidFill>
            </a:endParaRPr>
          </a:p>
          <a:p>
            <a:endParaRPr lang="en-GB" sz="2400" b="0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42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</a:t>
            </a:r>
            <a:r>
              <a:rPr lang="en-GB"/>
              <a:t>to </a:t>
            </a:r>
            <a:r>
              <a:rPr lang="en-GB" smtClean="0"/>
              <a:t>capitalise </a:t>
            </a:r>
            <a:r>
              <a:rPr lang="en-GB" dirty="0"/>
              <a:t>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CREDITS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pl-PL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4114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940F9-1309-4FEE-96C3-541F637FE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Writing a DMP for your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1CABE2-8F07-4DC3-93C1-F22156911D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Tool</a:t>
            </a:r>
            <a:r>
              <a:rPr lang="en-GB" dirty="0"/>
              <a:t>: </a:t>
            </a:r>
            <a:r>
              <a:rPr lang="en-GB" dirty="0" err="1"/>
              <a:t>DMPOnline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https://dmponline.ed.ac.uk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RDS Hands-on workshop(s)</a:t>
            </a:r>
            <a:endParaRPr lang="en-GB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Understand the necessity/benefits of producing a DMP!</a:t>
            </a:r>
            <a:endParaRPr lang="en-GB" sz="2400" b="0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Discover how to register for and use </a:t>
            </a:r>
            <a:r>
              <a:rPr lang="en-GB" sz="2400" b="0" dirty="0" err="1">
                <a:solidFill>
                  <a:schemeClr val="tx1"/>
                </a:solidFill>
              </a:rPr>
              <a:t>DMPonline</a:t>
            </a:r>
            <a:r>
              <a:rPr lang="en-GB" sz="2400" b="0" dirty="0">
                <a:solidFill>
                  <a:schemeClr val="tx1"/>
                </a:solidFill>
              </a:rPr>
              <a:t>!</a:t>
            </a:r>
            <a:endParaRPr lang="en-GB" sz="2400" b="0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Draft a basic DMP!</a:t>
            </a:r>
          </a:p>
          <a:p>
            <a:pPr marL="0" indent="0">
              <a:buNone/>
            </a:pPr>
            <a:r>
              <a:rPr lang="en-GB" sz="2400" b="0" dirty="0" smtClean="0">
                <a:hlinkClick r:id="rId4"/>
              </a:rPr>
              <a:t>https</a:t>
            </a:r>
            <a:r>
              <a:rPr lang="en-GB" sz="2400" b="0" dirty="0">
                <a:hlinkClick r:id="rId4"/>
              </a:rPr>
              <a:t>://www.ed.ac.uk/is/data-training</a:t>
            </a:r>
            <a:r>
              <a:rPr lang="en-GB" sz="2400" b="0" dirty="0"/>
              <a:t> </a:t>
            </a:r>
          </a:p>
          <a:p>
            <a:pPr marL="0" indent="0">
              <a:buNone/>
            </a:pPr>
            <a:endParaRPr lang="en-GB" dirty="0" smtClean="0">
              <a:cs typeface="Calibri"/>
            </a:endParaRPr>
          </a:p>
          <a:p>
            <a:pPr marL="0" indent="0">
              <a:buNone/>
            </a:pPr>
            <a:r>
              <a:rPr lang="en-GB" dirty="0" err="1" smtClean="0">
                <a:cs typeface="Calibri"/>
              </a:rPr>
              <a:t>BioRDM</a:t>
            </a:r>
            <a:r>
              <a:rPr lang="en-GB" dirty="0" smtClean="0">
                <a:cs typeface="Calibri"/>
              </a:rPr>
              <a:t> workshop end of November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54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0070C0"/>
                </a:solidFill>
              </a:rPr>
              <a:t>Your musts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rgbClr val="0070C0"/>
                </a:solidFill>
              </a:rPr>
              <a:t>According to policies (the School, the University and the funders):</a:t>
            </a:r>
          </a:p>
          <a:p>
            <a:pPr marL="0" indent="0">
              <a:buNone/>
            </a:pPr>
            <a:endParaRPr lang="pl-PL">
              <a:solidFill>
                <a:srgbClr val="0070C0"/>
              </a:solidFill>
            </a:endParaRPr>
          </a:p>
          <a:p>
            <a:r>
              <a:rPr lang="pl-PL">
                <a:solidFill>
                  <a:srgbClr val="0070C0"/>
                </a:solidFill>
              </a:rPr>
              <a:t>You are responsible for safety of your data (both storage and access)</a:t>
            </a:r>
          </a:p>
          <a:p>
            <a:endParaRPr lang="pl-PL">
              <a:solidFill>
                <a:srgbClr val="0070C0"/>
              </a:solidFill>
            </a:endParaRPr>
          </a:p>
          <a:p>
            <a:r>
              <a:rPr lang="pl-PL">
                <a:solidFill>
                  <a:srgbClr val="0070C0"/>
                </a:solidFill>
              </a:rPr>
              <a:t>You have to have DMP for your project</a:t>
            </a:r>
          </a:p>
          <a:p>
            <a:endParaRPr lang="pl-PL">
              <a:solidFill>
                <a:srgbClr val="0070C0"/>
              </a:solidFill>
            </a:endParaRPr>
          </a:p>
          <a:p>
            <a:r>
              <a:rPr lang="pl-PL">
                <a:solidFill>
                  <a:srgbClr val="0070C0"/>
                </a:solidFill>
              </a:rPr>
              <a:t>You have to publish with Open Access</a:t>
            </a:r>
          </a:p>
          <a:p>
            <a:endParaRPr lang="pl-PL">
              <a:solidFill>
                <a:srgbClr val="0070C0"/>
              </a:solidFill>
            </a:endParaRPr>
          </a:p>
          <a:p>
            <a:r>
              <a:rPr lang="pl-PL">
                <a:solidFill>
                  <a:srgbClr val="0070C0"/>
                </a:solidFill>
              </a:rPr>
              <a:t>You have to make available all the data underlying publications</a:t>
            </a:r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95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0070C0"/>
                </a:solidFill>
              </a:rPr>
              <a:t>You want to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Have as many public outputs as possible: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Datasets in public </a:t>
            </a:r>
            <a:r>
              <a:rPr lang="pl-PL" dirty="0" smtClean="0">
                <a:solidFill>
                  <a:srgbClr val="0070C0"/>
                </a:solidFill>
              </a:rPr>
              <a:t>repositories</a:t>
            </a:r>
          </a:p>
          <a:p>
            <a:r>
              <a:rPr lang="pl-PL" dirty="0" smtClean="0">
                <a:solidFill>
                  <a:srgbClr val="0070C0"/>
                </a:solidFill>
              </a:rPr>
              <a:t>Public protocols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Code </a:t>
            </a:r>
            <a:r>
              <a:rPr lang="pl-PL" dirty="0" smtClean="0">
                <a:solidFill>
                  <a:srgbClr val="0070C0"/>
                </a:solidFill>
              </a:rPr>
              <a:t>packages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Public </a:t>
            </a:r>
            <a:r>
              <a:rPr lang="pl-PL" dirty="0" smtClean="0">
                <a:solidFill>
                  <a:srgbClr val="0070C0"/>
                </a:solidFill>
              </a:rPr>
              <a:t>engagement</a:t>
            </a:r>
          </a:p>
          <a:p>
            <a:r>
              <a:rPr lang="pl-PL" dirty="0" smtClean="0">
                <a:solidFill>
                  <a:srgbClr val="0070C0"/>
                </a:solidFill>
              </a:rPr>
              <a:t>Involvment in Community groups, </a:t>
            </a:r>
            <a:r>
              <a:rPr lang="pl-PL" dirty="0">
                <a:solidFill>
                  <a:srgbClr val="0070C0"/>
                </a:solidFill>
              </a:rPr>
              <a:t>student groups etc</a:t>
            </a:r>
            <a:endParaRPr lang="pl-PL" dirty="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for your Narrative CVs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8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0070C0"/>
                </a:solidFill>
              </a:rPr>
              <a:t>University resources for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85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D6A8BB-6E1B-5E43-83C2-4F8F05A73369}"/>
              </a:ext>
            </a:extLst>
          </p:cNvPr>
          <p:cNvSpPr txBox="1"/>
          <p:nvPr/>
        </p:nvSpPr>
        <p:spPr>
          <a:xfrm>
            <a:off x="948099" y="1355649"/>
            <a:ext cx="100484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Back </a:t>
            </a:r>
            <a:r>
              <a:rPr lang="en-GB" sz="2800" dirty="0">
                <a:solidFill>
                  <a:srgbClr val="0070C0"/>
                </a:solidFill>
              </a:rPr>
              <a:t>up (almost) everything created by a human or recorded by a machine as soon as it is created.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Always backup your files in 3 places, at least one should be off-site.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USB sticks are a failure-prone option and are not a valid solution for backup of scientific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robust backup cannot be achieved manually</a:t>
            </a:r>
            <a:r>
              <a:rPr lang="pl-PL" sz="2800" dirty="0">
                <a:solidFill>
                  <a:srgbClr val="0070C0"/>
                </a:solidFill>
              </a:rPr>
              <a:t> – the University gives you DataStore</a:t>
            </a:r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D34E58-AF9E-4741-A5B2-3ABCF1C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013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Keeping safe </a:t>
            </a:r>
            <a:r>
              <a:rPr lang="en-GB" dirty="0" smtClean="0">
                <a:solidFill>
                  <a:srgbClr val="0070C0"/>
                </a:solidFill>
              </a:rPr>
              <a:t>your </a:t>
            </a:r>
            <a:r>
              <a:rPr lang="en-GB" dirty="0">
                <a:solidFill>
                  <a:srgbClr val="0070C0"/>
                </a:solidFill>
              </a:rPr>
              <a:t>project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563187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</a:t>
            </a:r>
            <a:r>
              <a:rPr lang="en-GB" dirty="0" smtClean="0">
                <a:solidFill>
                  <a:srgbClr val="0070C0"/>
                </a:solidFill>
              </a:rPr>
              <a:t>- Storage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like your computer disk (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 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+ 250GB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student)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 from all computers</a:t>
            </a:r>
          </a:p>
          <a:p>
            <a:r>
              <a:rPr lang="en-US" dirty="0">
                <a:solidFill>
                  <a:srgbClr val="0070C0"/>
                </a:solidFill>
                <a:latin typeface="Arial"/>
                <a:cs typeface="Arial"/>
              </a:rPr>
              <a:t>off-site backup and versioning/history of the files</a:t>
            </a:r>
          </a:p>
          <a:p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sharing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the University</a:t>
            </a:r>
            <a:endParaRPr lang="pl-P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Dropbox like access vis DataSync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40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like your computer disk (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 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+ 250GB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student)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 from all computers</a:t>
            </a:r>
          </a:p>
          <a:p>
            <a:r>
              <a:rPr lang="en-US" dirty="0">
                <a:solidFill>
                  <a:srgbClr val="0070C0"/>
                </a:solidFill>
                <a:latin typeface="Arial"/>
                <a:cs typeface="Arial"/>
              </a:rPr>
              <a:t>off-site backup and versioning/history of the files</a:t>
            </a:r>
          </a:p>
          <a:p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sharing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the University</a:t>
            </a:r>
            <a:endParaRPr lang="pl-P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Dropbox like access vis DataSync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835A5-6403-45A8-B930-3E2310FC2469}"/>
              </a:ext>
            </a:extLst>
          </p:cNvPr>
          <p:cNvSpPr/>
          <p:nvPr/>
        </p:nvSpPr>
        <p:spPr>
          <a:xfrm rot="20900271">
            <a:off x="1214120" y="3313945"/>
            <a:ext cx="9763760" cy="1200329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endParaRPr lang="en-GB" sz="2400" b="1">
              <a:solidFill>
                <a:srgbClr val="C00000"/>
              </a:solidFill>
            </a:endParaRPr>
          </a:p>
          <a:p>
            <a:pPr algn="ctr"/>
            <a:r>
              <a:rPr lang="en-GB" sz="2400" b="1">
                <a:solidFill>
                  <a:srgbClr val="C00000"/>
                </a:solidFill>
              </a:rPr>
              <a:t>Please Use </a:t>
            </a:r>
            <a:r>
              <a:rPr lang="en-GB" sz="2400" b="1" err="1">
                <a:solidFill>
                  <a:srgbClr val="C00000"/>
                </a:solidFill>
              </a:rPr>
              <a:t>DataStore</a:t>
            </a:r>
            <a:endParaRPr lang="en-GB" sz="2400" b="1">
              <a:solidFill>
                <a:srgbClr val="C00000"/>
              </a:solidFill>
            </a:endParaRPr>
          </a:p>
          <a:p>
            <a:pPr algn="ctr"/>
            <a:endParaRPr lang="en-GB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3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cs typeface="Arial" panose="020B0604020202020204" pitchFamily="34" charset="0"/>
              </a:rPr>
              <a:t>UoE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DataStore</a:t>
            </a:r>
            <a:r>
              <a:rPr lang="pl-PL" dirty="0" smtClean="0">
                <a:solidFill>
                  <a:srgbClr val="0070C0"/>
                </a:solidFill>
                <a:cs typeface="Arial" panose="020B0604020202020204" pitchFamily="34" charset="0"/>
              </a:rPr>
              <a:t> - using</a:t>
            </a:r>
            <a:endParaRPr lang="en-US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 smtClean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Two areas</a:t>
            </a:r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Group space </a:t>
            </a:r>
            <a:b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</a:br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cs typeface="Arial" panose="020B0604020202020204" pitchFamily="34" charset="0"/>
                <a:hlinkClick r:id="rId2" action="ppaction://hlinkfile"/>
              </a:rPr>
              <a:t>\\csce.datastore.ed.ac.uk\csce\biology\groups\YOUR-GROUP</a:t>
            </a:r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Private </a:t>
            </a:r>
            <a:b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</a:br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(</a:t>
            </a:r>
            <a:r>
              <a:rPr lang="en-GB" sz="2400" dirty="0" smtClean="0">
                <a:solidFill>
                  <a:srgbClr val="0070C0"/>
                </a:solidFill>
                <a:hlinkClick r:id="rId3" action="ppaction://hlinkfile"/>
              </a:rPr>
              <a:t>\\</a:t>
            </a:r>
            <a:r>
              <a:rPr lang="en-GB" sz="2400" dirty="0">
                <a:solidFill>
                  <a:srgbClr val="0070C0"/>
                </a:solidFill>
                <a:hlinkClick r:id="rId3" action="ppaction://hlinkfile"/>
              </a:rPr>
              <a:t>csce.datastore.ed.ac.uk\csce\biology\users\YOUR_LOGIN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pl-PL" sz="2400" dirty="0" smtClean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Use group space for data!</a:t>
            </a:r>
          </a:p>
          <a:p>
            <a:endParaRPr lang="pl-PL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157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cs typeface="Arial" panose="020B0604020202020204" pitchFamily="34" charset="0"/>
              </a:rPr>
              <a:t>UoE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DataStore</a:t>
            </a:r>
            <a:r>
              <a:rPr lang="pl-PL" dirty="0" smtClean="0">
                <a:solidFill>
                  <a:srgbClr val="0070C0"/>
                </a:solidFill>
                <a:cs typeface="Arial" panose="020B0604020202020204" pitchFamily="34" charset="0"/>
              </a:rPr>
              <a:t> - using</a:t>
            </a:r>
            <a:endParaRPr lang="en-US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You </a:t>
            </a:r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need VPN </a:t>
            </a:r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to connect from home</a:t>
            </a:r>
          </a:p>
          <a:p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Depending on network</a:t>
            </a:r>
            <a:r>
              <a:rPr lang="en-GB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speed, using it </a:t>
            </a:r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may </a:t>
            </a:r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be tricky </a:t>
            </a:r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for </a:t>
            </a:r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very large files</a:t>
            </a:r>
          </a:p>
          <a:p>
            <a:pPr marL="0" indent="0">
              <a:buNone/>
            </a:pPr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Instructions how to use:</a:t>
            </a:r>
            <a:endParaRPr 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GB" sz="2400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GB" sz="2400" dirty="0" smtClean="0">
                <a:solidFill>
                  <a:srgbClr val="0070C0"/>
                </a:solidFill>
                <a:hlinkClick r:id="rId2"/>
              </a:rPr>
              <a:t>www.ed.ac.uk/information-services/computing/desktop-personal/connect-uni-file-storage</a:t>
            </a:r>
            <a:endParaRPr lang="pl-PL" sz="2400" dirty="0" smtClean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BioRDM </a:t>
            </a:r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wiki (recipies for </a:t>
            </a:r>
            <a:r>
              <a:rPr lang="en-GB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difficult use-cases</a:t>
            </a:r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endParaRPr lang="pl-PL" sz="2000" dirty="0">
              <a:solidFill>
                <a:srgbClr val="0070C0"/>
              </a:solidFill>
            </a:endParaRPr>
          </a:p>
          <a:p>
            <a:endParaRPr lang="pl-PL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417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</a:t>
            </a:r>
            <a:r>
              <a:rPr lang="en-GB" dirty="0" smtClean="0">
                <a:solidFill>
                  <a:srgbClr val="0070C0"/>
                </a:solidFill>
              </a:rPr>
              <a:t>Collaboration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cs typeface="Arial" panose="020B0604020202020204" pitchFamily="34" charset="0"/>
              </a:rPr>
              <a:t>Sharepoint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 / OneDrive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  <a:hlinkClick r:id="rId2"/>
              </a:rPr>
              <a:t>https://uoe-my.sharepoint.com</a:t>
            </a:r>
            <a:endParaRPr 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For documents, presentations, raports etc</a:t>
            </a:r>
          </a:p>
          <a:p>
            <a:r>
              <a:rPr lang="en-US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Excellent </a:t>
            </a:r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for collaborative work on shared documents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Online versions of Word / Excel</a:t>
            </a:r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Your desktop Word can directly sync with sharepoint </a:t>
            </a:r>
            <a:r>
              <a:rPr lang="pl-PL" sz="2400" dirty="0" smtClean="0">
                <a:solidFill>
                  <a:srgbClr val="0070C0"/>
                </a:solidFill>
              </a:rPr>
              <a:t>files</a:t>
            </a:r>
            <a:endParaRPr lang="en-GB" sz="2400" dirty="0" smtClean="0">
              <a:solidFill>
                <a:srgbClr val="0070C0"/>
              </a:solidFill>
            </a:endParaRPr>
          </a:p>
          <a:p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smtClean="0">
                <a:solidFill>
                  <a:srgbClr val="0070C0"/>
                </a:solidFill>
              </a:rPr>
              <a:t>DON’T bounce emails with your PI – co-edit on </a:t>
            </a:r>
            <a:r>
              <a:rPr lang="en-GB" sz="2400" dirty="0" err="1" smtClean="0">
                <a:solidFill>
                  <a:srgbClr val="0070C0"/>
                </a:solidFill>
              </a:rPr>
              <a:t>sharepoint</a:t>
            </a:r>
            <a:r>
              <a:rPr lang="en-GB" sz="2400" dirty="0" smtClean="0">
                <a:solidFill>
                  <a:srgbClr val="0070C0"/>
                </a:solidFill>
              </a:rPr>
              <a:t>!!!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2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Helvetica Neue"/>
                <a:cs typeface="Helvetica Neue"/>
                <a:sym typeface="Helvetica Neue"/>
              </a:rPr>
              <a:t>Wellcome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includes: 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of research outputs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3-5 achievements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 to describe other measures of impact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Neue"/>
            </a:endParaRP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"/>
              </a:rPr>
              <a:t>Reminds peer reviewers and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"/>
              </a:rPr>
              <a:t>committee 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Neue"/>
            </a:endParaRP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"/>
              </a:rPr>
              <a:t>members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"/>
              </a:rPr>
              <a:t>of DORA principles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"/>
              </a:rPr>
              <a:t>throughout 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Neue"/>
            </a:endParaRP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"/>
              </a:rPr>
              <a:t>funding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Neue"/>
              </a:rPr>
              <a:t>process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includes: 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of research outputs 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Contributions to mentorship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sharing plan to advance potential health benefits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Plans for public engagement</a:t>
            </a: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DORA: Funders adoption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CREDITS 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pl-PL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85427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WIKI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https://www.wiki.ed.ac.uk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s’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websites, </a:t>
            </a: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notes,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organizing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files, </a:t>
            </a:r>
            <a:endParaRPr lang="pl-PL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ELN 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 be private or public)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hlinkClick r:id="rId3"/>
              </a:rPr>
              <a:t>https://www.wiki.ed.ac.uk/display/RDMS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52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99B1FE-C681-42B0-9EFD-BAA3BFDAF330}"/>
              </a:ext>
            </a:extLst>
          </p:cNvPr>
          <p:cNvSpPr txBox="1"/>
          <p:nvPr/>
        </p:nvSpPr>
        <p:spPr>
          <a:xfrm>
            <a:off x="507048" y="1369096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err="1">
                <a:solidFill>
                  <a:srgbClr val="0070C0"/>
                </a:solidFill>
              </a:rPr>
              <a:t>WikiBench</a:t>
            </a:r>
            <a:r>
              <a:rPr lang="en-GB" sz="2400" b="1">
                <a:solidFill>
                  <a:srgbClr val="0070C0"/>
                </a:solidFill>
              </a:rPr>
              <a:t> (UoE Wiki)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2DF5085-0C44-4516-9B9D-768624F9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48" y="310667"/>
            <a:ext cx="8229600" cy="85270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70C0"/>
                </a:solidFill>
              </a:rPr>
              <a:t>Which ELNs are used in SBS?</a:t>
            </a:r>
            <a:endParaRPr lang="pl-PL" sz="3600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41DF8A6-73F5-43E6-88FE-9B104E68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811" y="2508386"/>
            <a:ext cx="3733800" cy="11948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2" y="1944799"/>
            <a:ext cx="4450796" cy="42599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022" y="1530235"/>
            <a:ext cx="3933378" cy="8291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110" y="3957264"/>
            <a:ext cx="3483201" cy="6478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811" y="5016581"/>
            <a:ext cx="3506417" cy="15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23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</a:t>
            </a:r>
            <a:r>
              <a:rPr lang="en-GB" dirty="0" smtClean="0">
                <a:solidFill>
                  <a:srgbClr val="0070C0"/>
                </a:solidFill>
              </a:rPr>
              <a:t>- protocols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0070C0"/>
                </a:solidFill>
              </a:rPr>
              <a:t>Protocols.io</a:t>
            </a:r>
            <a:endParaRPr lang="en-GB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hlinkClick r:id="rId2"/>
              </a:rPr>
              <a:t>https://www.protocols.io/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70C0"/>
                </a:solidFill>
              </a:rPr>
              <a:t>(university pays for full version)</a:t>
            </a:r>
            <a:endParaRPr lang="en-GB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private and public (creates DOI)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versioning / forking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collaboration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good for group SOPs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67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</a:t>
            </a:r>
            <a:r>
              <a:rPr lang="en-GB" dirty="0" smtClean="0">
                <a:solidFill>
                  <a:srgbClr val="0070C0"/>
                </a:solidFill>
              </a:rPr>
              <a:t>resources - DMP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DMPOnline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://dmponline.ed.ac.uk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BioRDM</a:t>
            </a:r>
            <a:r>
              <a:rPr lang="en-GB" dirty="0" smtClean="0">
                <a:solidFill>
                  <a:srgbClr val="0070C0"/>
                </a:solidFill>
              </a:rPr>
              <a:t> wiki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hlinkClick r:id="rId3"/>
              </a:rPr>
              <a:t>https://www.wiki.ed.ac.uk/display/RDMS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ready to use paragraphs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recommended repositories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0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</a:t>
            </a:r>
            <a:r>
              <a:rPr lang="en-GB" dirty="0" smtClean="0">
                <a:solidFill>
                  <a:srgbClr val="0070C0"/>
                </a:solidFill>
              </a:rPr>
              <a:t>- CODE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code (script) you should 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GIT 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(you need to learn it though)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Free github (https://github.com)</a:t>
            </a:r>
          </a:p>
          <a:p>
            <a:pPr marL="0" indent="0">
              <a:buNone/>
            </a:pPr>
            <a:endParaRPr lang="pl-PL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70C0"/>
                </a:solidFill>
              </a:rPr>
              <a:t>The University </a:t>
            </a:r>
            <a:r>
              <a:rPr lang="pl-PL" dirty="0">
                <a:solidFill>
                  <a:srgbClr val="0070C0"/>
                </a:solidFill>
              </a:rPr>
              <a:t>one (https://</a:t>
            </a:r>
            <a:r>
              <a:rPr lang="pl-PL" dirty="0" smtClean="0">
                <a:solidFill>
                  <a:srgbClr val="0070C0"/>
                </a:solidFill>
              </a:rPr>
              <a:t>git.ecdf.ed.ac.uk)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62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</a:t>
            </a:r>
            <a:r>
              <a:rPr lang="en-GB" dirty="0" smtClean="0">
                <a:solidFill>
                  <a:srgbClr val="0070C0"/>
                </a:solidFill>
              </a:rPr>
              <a:t>- repositories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/>
                <a:cs typeface="Arial"/>
              </a:rPr>
              <a:t>Choosing domain specific repository</a:t>
            </a:r>
            <a:endParaRPr lang="en-US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Arial"/>
                <a:cs typeface="Arial"/>
              </a:rPr>
              <a:t>BioRDM</a:t>
            </a:r>
            <a:r>
              <a:rPr lang="en-US" dirty="0" smtClean="0">
                <a:solidFill>
                  <a:srgbClr val="0070C0"/>
                </a:solidFill>
                <a:latin typeface="Arial"/>
                <a:cs typeface="Arial"/>
              </a:rPr>
              <a:t> wiki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Fairsharing.org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97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rial"/>
                <a:cs typeface="Arial"/>
              </a:rPr>
              <a:t>UoE</a:t>
            </a:r>
            <a:r>
              <a:rPr lang="en-US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/>
                <a:cs typeface="Arial"/>
              </a:rPr>
              <a:t>DataShare</a:t>
            </a:r>
            <a:endParaRPr lang="en-US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https://datashare.</a:t>
            </a:r>
            <a:r>
              <a:rPr lang="en-US" dirty="0">
                <a:solidFill>
                  <a:srgbClr val="0070C0"/>
                </a:solidFill>
                <a:latin typeface="Arial"/>
                <a:cs typeface="Arial"/>
                <a:hlinkClick r:id="rId2"/>
              </a:rPr>
              <a:t>ed</a:t>
            </a:r>
            <a:r>
              <a:rPr lang="en-US" dirty="0">
                <a:solidFill>
                  <a:srgbClr val="0070C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.ac.uk/</a:t>
            </a:r>
            <a:endParaRPr lang="en-US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sharing public datasets (possible embargo period)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unlimited, free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(250GB per dataset)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in 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personal profile </a:t>
            </a:r>
            <a:b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PURE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92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</a:t>
            </a:r>
            <a:r>
              <a:rPr lang="en-GB" dirty="0" smtClean="0">
                <a:solidFill>
                  <a:srgbClr val="0070C0"/>
                </a:solidFill>
              </a:rPr>
              <a:t>- information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RDS page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https://www.ed.ac.uk/information-services/research-support/research-data-service</a:t>
            </a:r>
            <a:endParaRPr lang="pl-PL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pl-PL" dirty="0" smtClean="0"/>
              <a:t>BioRDM </a:t>
            </a:r>
            <a:r>
              <a:rPr lang="pl-PL" dirty="0"/>
              <a:t>wiki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www.wiki.ed.ac.uk/display/RDMS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(demo)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838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Learning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030428" cy="435133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Practical recipes and guides: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GB" sz="2400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GB" sz="2400" dirty="0" smtClean="0">
                <a:solidFill>
                  <a:srgbClr val="0070C0"/>
                </a:solidFill>
                <a:hlinkClick r:id="rId2"/>
              </a:rPr>
              <a:t>faircookbook.elixir-europe.org/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  <a:hlinkClick r:id="rId3"/>
              </a:rPr>
              <a:t>https://rdmkit.elixir-europe.org</a:t>
            </a:r>
            <a:r>
              <a:rPr lang="en-GB" sz="2400" dirty="0" smtClean="0">
                <a:solidFill>
                  <a:srgbClr val="0070C0"/>
                </a:solidFill>
                <a:hlinkClick r:id="rId3"/>
              </a:rPr>
              <a:t>/</a:t>
            </a:r>
            <a:endParaRPr lang="en-GB" sz="2400" dirty="0" smtClean="0">
              <a:solidFill>
                <a:srgbClr val="0070C0"/>
              </a:solidFill>
            </a:endParaRPr>
          </a:p>
          <a:p>
            <a:endParaRPr lang="en-GB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Training 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Ed-DASH </a:t>
            </a:r>
            <a:r>
              <a:rPr lang="en-GB" sz="2400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GB" sz="2400" dirty="0">
                <a:solidFill>
                  <a:srgbClr val="0070C0"/>
                </a:solidFill>
                <a:hlinkClick r:id="rId4"/>
              </a:rPr>
              <a:t>://</a:t>
            </a:r>
            <a:r>
              <a:rPr lang="en-GB" sz="2400" dirty="0" smtClean="0">
                <a:solidFill>
                  <a:srgbClr val="0070C0"/>
                </a:solidFill>
                <a:hlinkClick r:id="rId4"/>
              </a:rPr>
              <a:t>edcarp.github.io/Ed-DaSH/index.html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err="1" smtClean="0">
                <a:solidFill>
                  <a:srgbClr val="0070C0"/>
                </a:solidFill>
              </a:rPr>
              <a:t>UoE</a:t>
            </a:r>
            <a:r>
              <a:rPr lang="en-GB" sz="2400" dirty="0" smtClean="0">
                <a:solidFill>
                  <a:srgbClr val="0070C0"/>
                </a:solidFill>
              </a:rPr>
              <a:t> RDS </a:t>
            </a:r>
            <a:r>
              <a:rPr lang="en-GB" sz="2400" dirty="0" smtClean="0">
                <a:hlinkClick r:id="rId5"/>
              </a:rPr>
              <a:t>https</a:t>
            </a:r>
            <a:r>
              <a:rPr lang="en-GB" sz="2400" dirty="0">
                <a:hlinkClick r:id="rId5"/>
              </a:rPr>
              <a:t>://www.ed.ac.uk/information-services/research-support/research-data-service</a:t>
            </a:r>
            <a:endParaRPr lang="pl-PL" sz="2400" dirty="0"/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8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FAIR in (bio) practice - </a:t>
            </a:r>
            <a:r>
              <a:rPr lang="pl-PL" dirty="0" smtClean="0">
                <a:solidFill>
                  <a:srgbClr val="0070C0"/>
                </a:solidFill>
              </a:rPr>
              <a:t>workshop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Introduction to Open Science and FAIR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IP, Licensing and Openness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Metadata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Ontologies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(Meta)data in Excel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Record keeping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Working with files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04560" y="1825625"/>
            <a:ext cx="5364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Reusable analysis - </a:t>
            </a:r>
            <a:r>
              <a:rPr lang="en-GB" dirty="0" err="1" smtClean="0"/>
              <a:t>Jupyter</a:t>
            </a:r>
            <a:endParaRPr lang="en-GB" dirty="0" smtClean="0"/>
          </a:p>
          <a:p>
            <a:r>
              <a:rPr lang="en-GB" dirty="0" smtClean="0"/>
              <a:t>Version control </a:t>
            </a:r>
          </a:p>
          <a:p>
            <a:r>
              <a:rPr lang="en-GB" dirty="0" smtClean="0"/>
              <a:t>Templates  </a:t>
            </a:r>
          </a:p>
          <a:p>
            <a:r>
              <a:rPr lang="en-GB" dirty="0" smtClean="0"/>
              <a:t>Public repositories</a:t>
            </a:r>
          </a:p>
          <a:p>
            <a:r>
              <a:rPr lang="pl-PL" dirty="0" smtClean="0"/>
              <a:t>Writing </a:t>
            </a:r>
            <a:r>
              <a:rPr lang="en-GB" dirty="0" smtClean="0"/>
              <a:t>Data Management Plan</a:t>
            </a:r>
            <a:r>
              <a:rPr lang="pl-PL" dirty="0" smtClean="0"/>
              <a:t>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8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BioRDM workshop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 in (bio) practice</a:t>
            </a:r>
          </a:p>
          <a:p>
            <a:pPr marL="0" indent="0">
              <a:buNone/>
            </a:pPr>
            <a:endParaRPr lang="pl-PL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22-25 November in the afternoons</a:t>
            </a:r>
          </a:p>
          <a:p>
            <a:pPr marL="0" indent="0">
              <a:buNone/>
            </a:pPr>
            <a:endParaRPr lang="pl-PL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>
                <a:solidFill>
                  <a:srgbClr val="0070C0"/>
                </a:solidFill>
                <a:hlinkClick r:id="rId2"/>
              </a:rPr>
              <a:t>https://edcarp.github.io/2022-11-22_ed-dash_fair-bio-practice/</a:t>
            </a:r>
            <a:endParaRPr lang="pl-PL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92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Research culture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what you group does (does not) and why</a:t>
            </a:r>
            <a:endParaRPr lang="pl-P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many 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adopters got burnt </a:t>
            </a:r>
            <a:endParaRPr lang="pl-P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be complicit in bad practices</a:t>
            </a:r>
          </a:p>
          <a:p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Trigger change by example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Look for help (</a:t>
            </a:r>
            <a:r>
              <a:rPr lang="en-GB" dirty="0" err="1" smtClean="0">
                <a:solidFill>
                  <a:srgbClr val="0070C0"/>
                </a:solidFill>
              </a:rPr>
              <a:t>BioRDM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15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208D8-84AF-748A-C05C-AF6773446DFE}"/>
              </a:ext>
            </a:extLst>
          </p:cNvPr>
          <p:cNvSpPr txBox="1"/>
          <p:nvPr/>
        </p:nvSpPr>
        <p:spPr>
          <a:xfrm>
            <a:off x="2095499" y="1047750"/>
            <a:ext cx="7140575" cy="1289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4C0FD-A938-0AC8-4A6C-E4B49314097C}"/>
              </a:ext>
            </a:extLst>
          </p:cNvPr>
          <p:cNvSpPr txBox="1"/>
          <p:nvPr/>
        </p:nvSpPr>
        <p:spPr>
          <a:xfrm>
            <a:off x="235856" y="528561"/>
            <a:ext cx="11624390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 smtClean="0">
              <a:solidFill>
                <a:srgbClr val="0070C0"/>
              </a:solidFill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endParaRPr lang="en-US" sz="2400" dirty="0" smtClean="0">
              <a:solidFill>
                <a:srgbClr val="0070C0"/>
              </a:solidFill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r>
              <a:rPr lang="en-GB" sz="2400" dirty="0" smtClean="0">
                <a:solidFill>
                  <a:srgbClr val="0070C0"/>
                </a:solidFill>
                <a:cs typeface="Calibri"/>
              </a:rPr>
              <a:t>Quiz and</a:t>
            </a:r>
            <a:r>
              <a:rPr lang="pl-PL" sz="2400" dirty="0" smtClean="0">
                <a:solidFill>
                  <a:srgbClr val="0070C0"/>
                </a:solidFill>
                <a:cs typeface="Calibri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cs typeface="Calibri"/>
              </a:rPr>
              <a:t>the </a:t>
            </a:r>
            <a:r>
              <a:rPr lang="en-US" sz="2400">
                <a:solidFill>
                  <a:srgbClr val="0070C0"/>
                </a:solidFill>
                <a:cs typeface="Calibri"/>
              </a:rPr>
              <a:t>feedback </a:t>
            </a:r>
            <a:endParaRPr lang="en-US" sz="2400" smtClean="0">
              <a:solidFill>
                <a:srgbClr val="0070C0"/>
              </a:solidFill>
              <a:cs typeface="Calibri"/>
            </a:endParaRPr>
          </a:p>
          <a:p>
            <a:r>
              <a:rPr lang="en-US" sz="2400" smtClean="0">
                <a:solidFill>
                  <a:srgbClr val="0070C0"/>
                </a:solidFill>
                <a:cs typeface="Calibri"/>
              </a:rPr>
              <a:t>at </a:t>
            </a:r>
            <a:r>
              <a:rPr lang="en-US" sz="2400" dirty="0">
                <a:solidFill>
                  <a:srgbClr val="0070C0"/>
                </a:solidFill>
                <a:cs typeface="Calibri"/>
              </a:rPr>
              <a:t>the end of the </a:t>
            </a:r>
            <a:r>
              <a:rPr lang="pl-PL" sz="2400" dirty="0" smtClean="0">
                <a:solidFill>
                  <a:srgbClr val="0070C0"/>
                </a:solidFill>
                <a:cs typeface="Calibri"/>
              </a:rPr>
              <a:t>pad</a:t>
            </a:r>
            <a:r>
              <a:rPr lang="en-US" sz="2400" dirty="0">
                <a:solidFill>
                  <a:srgbClr val="0070C0"/>
                </a:solidFill>
                <a:cs typeface="Calibri"/>
              </a:rPr>
              <a:t> </a:t>
            </a:r>
          </a:p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519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3604261" y="193664"/>
            <a:ext cx="6097088" cy="6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GB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</a:t>
            </a:r>
            <a:r>
              <a:rPr lang="pl-PL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part of </a:t>
            </a:r>
            <a:r>
              <a:rPr lang="en-GB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l-PL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GB" sz="2800" ker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1972234" y="4519869"/>
            <a:ext cx="8229600" cy="55464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>
                <a:solidFill>
                  <a:srgbClr val="0D3C69"/>
                </a:solidFill>
              </a:rPr>
              <a:t>Need help? </a:t>
            </a:r>
            <a:r>
              <a:rPr lang="pl-PL" sz="3600">
                <a:solidFill>
                  <a:srgbClr val="0D3C69"/>
                </a:solidFill>
              </a:rPr>
              <a:t>Just come talk to us!</a:t>
            </a:r>
            <a:endParaRPr lang="en-GB" sz="360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54980" y="109208"/>
            <a:ext cx="8229600" cy="85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40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2C59FC-2CE1-4102-ADD0-E896A1B2B14B}"/>
              </a:ext>
            </a:extLst>
          </p:cNvPr>
          <p:cNvGrpSpPr/>
          <p:nvPr/>
        </p:nvGrpSpPr>
        <p:grpSpPr>
          <a:xfrm>
            <a:off x="1524000" y="4482"/>
            <a:ext cx="9144000" cy="914400"/>
            <a:chOff x="0" y="4482"/>
            <a:chExt cx="9144000" cy="914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C6BD41-BED1-4B13-AB67-B72A7556CBD7}"/>
                </a:ext>
              </a:extLst>
            </p:cNvPr>
            <p:cNvGrpSpPr/>
            <p:nvPr/>
          </p:nvGrpSpPr>
          <p:grpSpPr>
            <a:xfrm>
              <a:off x="0" y="4482"/>
              <a:ext cx="9144000" cy="914400"/>
              <a:chOff x="0" y="4482"/>
              <a:chExt cx="9144000" cy="9144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F37706-50D6-47C2-AF05-B7621B023A5B}"/>
                  </a:ext>
                </a:extLst>
              </p:cNvPr>
              <p:cNvSpPr/>
              <p:nvPr/>
            </p:nvSpPr>
            <p:spPr>
              <a:xfrm>
                <a:off x="0" y="4482"/>
                <a:ext cx="9144000" cy="914400"/>
              </a:xfrm>
              <a:prstGeom prst="rect">
                <a:avLst/>
              </a:prstGeom>
              <a:solidFill>
                <a:srgbClr val="0D3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9830BE-BDD7-49E9-8321-36A6EC7F82D7}"/>
                  </a:ext>
                </a:extLst>
              </p:cNvPr>
              <p:cNvSpPr/>
              <p:nvPr/>
            </p:nvSpPr>
            <p:spPr>
              <a:xfrm>
                <a:off x="6176682" y="76199"/>
                <a:ext cx="2805952" cy="7261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E31EB662-C36F-429D-ACC2-CCFD2760B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6682" y="74239"/>
                <a:ext cx="2743200" cy="72109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66A901-4FAB-4B1E-B88C-56728BCFDED9}"/>
                </a:ext>
              </a:extLst>
            </p:cNvPr>
            <p:cNvSpPr txBox="1"/>
            <p:nvPr/>
          </p:nvSpPr>
          <p:spPr>
            <a:xfrm>
              <a:off x="528357" y="142874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8D8D8"/>
                  </a:solidFill>
                  <a:latin typeface="Arial"/>
                  <a:cs typeface="Arial"/>
                </a:rPr>
                <a:t>Biological Research</a:t>
              </a:r>
            </a:p>
            <a:p>
              <a:r>
                <a:rPr lang="en-US">
                  <a:solidFill>
                    <a:srgbClr val="D8D8D8"/>
                  </a:solidFill>
                  <a:latin typeface="Arial"/>
                  <a:cs typeface="Arial"/>
                </a:rPr>
                <a:t>Data Management Team</a:t>
              </a:r>
            </a:p>
          </p:txBody>
        </p:sp>
      </p:grpSp>
      <p:pic>
        <p:nvPicPr>
          <p:cNvPr id="3" name="Picture 3" descr="A drawing of a person&#10;&#10;Description generated with high confidence">
            <a:hlinkClick r:id="rId4"/>
            <a:extLst>
              <a:ext uri="{FF2B5EF4-FFF2-40B4-BE49-F238E27FC236}">
                <a16:creationId xmlns:a16="http://schemas.microsoft.com/office/drawing/2014/main" id="{FB23C5FE-66FB-4120-B909-BB1606FCE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196" y="1249874"/>
            <a:ext cx="2936500" cy="2936500"/>
          </a:xfrm>
          <a:prstGeom prst="rect">
            <a:avLst/>
          </a:prstGeom>
        </p:spPr>
      </p:pic>
      <p:pic>
        <p:nvPicPr>
          <p:cNvPr id="5" name="Picture 12" descr="A close up of a logo&#10;&#10;Description generated with very high confidence">
            <a:hlinkClick r:id="rId4"/>
            <a:extLst>
              <a:ext uri="{FF2B5EF4-FFF2-40B4-BE49-F238E27FC236}">
                <a16:creationId xmlns:a16="http://schemas.microsoft.com/office/drawing/2014/main" id="{35D5822D-BB8F-42BB-BF88-9BEACCAFA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12" y="1197615"/>
            <a:ext cx="5217458" cy="298723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B6E17F5-4897-4F54-BAAD-8AA69CF8C6AF}"/>
              </a:ext>
            </a:extLst>
          </p:cNvPr>
          <p:cNvSpPr txBox="1">
            <a:spLocks/>
          </p:cNvSpPr>
          <p:nvPr/>
        </p:nvSpPr>
        <p:spPr>
          <a:xfrm>
            <a:off x="1972235" y="5372573"/>
            <a:ext cx="8397379" cy="9953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b="1" err="1">
                <a:solidFill>
                  <a:srgbClr val="00B0F0"/>
                </a:solidFill>
                <a:hlinkClick r:id="rId7"/>
              </a:rPr>
              <a:t>bio_rdm@ed.ac.u</a:t>
            </a:r>
            <a:r>
              <a:rPr lang="pl-PL" sz="3200" b="1">
                <a:solidFill>
                  <a:srgbClr val="00B0F0"/>
                </a:solidFill>
                <a:hlinkClick r:id="rId7"/>
              </a:rPr>
              <a:t>k</a:t>
            </a:r>
            <a:endParaRPr lang="pl-PL" sz="3200" b="1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GB" sz="3200">
                <a:hlinkClick r:id="rId8"/>
              </a:rPr>
              <a:t>https://www.wiki.ed.ac.uk/display/RDMS/</a:t>
            </a:r>
            <a:endParaRPr lang="en-GB" sz="3200" b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831BA-E0D8-4EEC-809E-153921F91E6E}"/>
              </a:ext>
            </a:extLst>
          </p:cNvPr>
          <p:cNvSpPr txBox="1"/>
          <p:nvPr/>
        </p:nvSpPr>
        <p:spPr>
          <a:xfrm>
            <a:off x="2818769" y="5976436"/>
            <a:ext cx="6882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/>
              <a:t> 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17331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</a:t>
            </a:r>
            <a:r>
              <a:rPr lang="en-US" smtClean="0"/>
              <a:t>, discussions, </a:t>
            </a:r>
            <a:r>
              <a:rPr lang="en-US" dirty="0" smtClean="0"/>
              <a:t>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0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</a:t>
            </a:r>
            <a:r>
              <a:rPr lang="pl-PL" smtClean="0"/>
              <a:t>be prep</a:t>
            </a:r>
            <a:r>
              <a:rPr lang="en-GB" smtClean="0"/>
              <a:t>a</a:t>
            </a:r>
            <a:r>
              <a:rPr lang="pl-PL" smtClean="0"/>
              <a:t>red </a:t>
            </a:r>
            <a:r>
              <a:rPr lang="pl-PL" dirty="0" smtClean="0"/>
              <a:t>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6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74CBAA-282A-D345-B648-FF32D4429FA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Evolution of Open Science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240487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pl-PL" sz="2400"/>
          </a:p>
          <a:p>
            <a:pPr marL="0" indent="0">
              <a:buNone/>
            </a:pPr>
            <a:r>
              <a:rPr lang="en-GB" sz="2400"/>
              <a:t>Open science is transparent and accessible knowledge </a:t>
            </a:r>
            <a:endParaRPr lang="pl-PL" sz="2400"/>
          </a:p>
          <a:p>
            <a:pPr marL="0" indent="0">
              <a:buNone/>
            </a:pPr>
            <a:r>
              <a:rPr lang="en-GB" sz="2400"/>
              <a:t>that is shared and developed </a:t>
            </a:r>
            <a:endParaRPr lang="pl-PL" sz="2400"/>
          </a:p>
          <a:p>
            <a:pPr marL="0" indent="0">
              <a:buNone/>
            </a:pPr>
            <a:r>
              <a:rPr lang="en-GB" sz="2400"/>
              <a:t>through collaborative networks.</a:t>
            </a:r>
          </a:p>
          <a:p>
            <a:pPr marL="0" indent="0">
              <a:buNone/>
            </a:pPr>
            <a:endParaRPr lang="en-GB" sz="24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Unlock with solid fill">
            <a:extLst>
              <a:ext uri="{FF2B5EF4-FFF2-40B4-BE49-F238E27FC236}">
                <a16:creationId xmlns:a16="http://schemas.microsoft.com/office/drawing/2014/main" id="{9AE8233F-980D-4B4E-97AE-75879E60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6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2115</Words>
  <Application>Microsoft Office PowerPoint</Application>
  <PresentationFormat>Widescreen</PresentationFormat>
  <Paragraphs>440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ＭＳ Ｐゴシック</vt:lpstr>
      <vt:lpstr>Arial</vt:lpstr>
      <vt:lpstr>Calibri</vt:lpstr>
      <vt:lpstr>Calibri Light</vt:lpstr>
      <vt:lpstr>Corbel</vt:lpstr>
      <vt:lpstr>Helvetica Neue</vt:lpstr>
      <vt:lpstr>Symbol</vt:lpstr>
      <vt:lpstr>Ubuntu</vt:lpstr>
      <vt:lpstr>office theme</vt:lpstr>
      <vt:lpstr>1_Office Theme</vt:lpstr>
      <vt:lpstr>2_Office Theme</vt:lpstr>
      <vt:lpstr>PowerPoint Presentation</vt:lpstr>
      <vt:lpstr>PowerPoint Presentation</vt:lpstr>
      <vt:lpstr>DORA</vt:lpstr>
      <vt:lpstr>PowerPoint Presentation</vt:lpstr>
      <vt:lpstr>Narrative CV</vt:lpstr>
      <vt:lpstr>Narrative CV</vt:lpstr>
      <vt:lpstr>It is easier to be prepared than to fake it</vt:lpstr>
      <vt:lpstr>PowerPoint Presentation</vt:lpstr>
      <vt:lpstr>Open Science</vt:lpstr>
      <vt:lpstr>Open Science</vt:lpstr>
      <vt:lpstr>Open Science</vt:lpstr>
      <vt:lpstr>Outcomes of Openness</vt:lpstr>
      <vt:lpstr>Motivation</vt:lpstr>
      <vt:lpstr>Your motivators</vt:lpstr>
      <vt:lpstr>But how (not) to share in practice</vt:lpstr>
      <vt:lpstr>Common problems with “shared” data</vt:lpstr>
      <vt:lpstr>FAIR principles</vt:lpstr>
      <vt:lpstr>FAIR principles</vt:lpstr>
      <vt:lpstr>FAIR in biological practice</vt:lpstr>
      <vt:lpstr>FAIR in biological practice</vt:lpstr>
      <vt:lpstr>FAIR in biological practice</vt:lpstr>
      <vt:lpstr>FAIR and You</vt:lpstr>
      <vt:lpstr>FAIR example</vt:lpstr>
      <vt:lpstr>PowerPoint Presentation</vt:lpstr>
      <vt:lpstr>Sharing as part of the workflow</vt:lpstr>
      <vt:lpstr>Sharing as part of the workflow</vt:lpstr>
      <vt:lpstr>Things to consider</vt:lpstr>
      <vt:lpstr>Data Management Planning</vt:lpstr>
      <vt:lpstr>Data Management Planning: What? Why? How?</vt:lpstr>
      <vt:lpstr>Writing a DMP for your Research</vt:lpstr>
      <vt:lpstr>Your musts</vt:lpstr>
      <vt:lpstr>You want to</vt:lpstr>
      <vt:lpstr>University resources for data management</vt:lpstr>
      <vt:lpstr>Keeping safe your project files and folders</vt:lpstr>
      <vt:lpstr>University resources - Storage</vt:lpstr>
      <vt:lpstr>University resources - Storage</vt:lpstr>
      <vt:lpstr>University resources - Storage</vt:lpstr>
      <vt:lpstr>University resources - Storage</vt:lpstr>
      <vt:lpstr>University resources - Collaboration</vt:lpstr>
      <vt:lpstr>University resources - Collaboration</vt:lpstr>
      <vt:lpstr>Which ELNs are used in SBS?</vt:lpstr>
      <vt:lpstr>University resources - protocols</vt:lpstr>
      <vt:lpstr>University resources - DMP</vt:lpstr>
      <vt:lpstr>University resources - CODE</vt:lpstr>
      <vt:lpstr>University resources - repositories</vt:lpstr>
      <vt:lpstr>University resources - repositories</vt:lpstr>
      <vt:lpstr>University resources - information</vt:lpstr>
      <vt:lpstr>Learning</vt:lpstr>
      <vt:lpstr>FAIR in (bio) practice - workshop</vt:lpstr>
      <vt:lpstr>BioRDM workshop</vt:lpstr>
      <vt:lpstr>Research culture</vt:lpstr>
      <vt:lpstr>PowerPoint Presentation</vt:lpstr>
      <vt:lpstr>Need help? Just come talk to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Tomasz Zielinski</cp:lastModifiedBy>
  <cp:revision>23</cp:revision>
  <dcterms:created xsi:type="dcterms:W3CDTF">2022-10-14T11:22:18Z</dcterms:created>
  <dcterms:modified xsi:type="dcterms:W3CDTF">2022-10-20T16:41:53Z</dcterms:modified>
</cp:coreProperties>
</file>