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98AC-D541-4F80-9499-C1FB62B8A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0B27A-9F6C-4869-80DA-A09697F4F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D0EC6-2C62-448B-8BFA-027A7B0B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6995-896F-4370-A459-9B675E40135E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AFEF4-8919-4DCA-9FEC-4276B07E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CB66A-FD1F-488C-A528-E6070ABB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8A6-A297-4B82-8F8B-88AD19FA1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31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10AA2-2C47-4C97-8AEA-DFA7318D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83ACD-7A81-462E-8C3D-2C5B7E191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5E953-EC20-48BB-8B38-C40CE0FE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6995-896F-4370-A459-9B675E40135E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1DD34-F0B6-4319-8150-C27AC8CA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793A6-E49E-46C8-B575-68F5901A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8A6-A297-4B82-8F8B-88AD19FA1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20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3DC08D-DD3A-46FC-B1E3-E1F2AB7AD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375B0-8A18-4F18-8214-0A071829C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D8C4C-A7AB-4027-BC52-4B7AA6DB6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6995-896F-4370-A459-9B675E40135E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F8199-B9EE-47F1-990F-570E7535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9D1A6-9502-4B1C-A549-4AD87C29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8A6-A297-4B82-8F8B-88AD19FA1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8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3219-2A04-45C0-BF8E-F48B60B0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A53E5-6102-4A37-B1F7-0CB593596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EFE64-64BF-4431-9CB2-BCE61E84C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6995-896F-4370-A459-9B675E40135E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2E204-7A4D-4A49-8438-44808DC9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E6F4-C48D-4191-B115-043B21D5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8A6-A297-4B82-8F8B-88AD19FA1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64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53C85-341B-42C0-BF08-9CD6A98F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C397C-01BA-4469-84FF-972EA7B18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F559E-680C-4B61-9DE9-921D930E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6995-896F-4370-A459-9B675E40135E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F786B-94D2-4C7D-8E86-C9AC7B5E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B479E-2BFB-4450-B223-57B3EBB9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8A6-A297-4B82-8F8B-88AD19FA1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11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8BAF-04F7-4C5B-B9DE-E6B63B70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6D10D-7F99-4306-8A1D-3B9087E8B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F03C9-D9FE-404F-A3DA-44A22747C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66E6C-045E-41F0-B29D-22D3EC2B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6995-896F-4370-A459-9B675E40135E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0F290-87DB-45D6-A99B-FB1773B0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6B66C-B4DC-4076-A0F8-2A09A7ED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8A6-A297-4B82-8F8B-88AD19FA1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26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A9CF7-F1A4-4769-9534-CCF62E95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F37D9-9A9E-4EC4-B0EF-B84393DE3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0FCF7-4C86-4F9B-8D6F-425B92531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691B8-35D7-4EC4-B74B-299FFA65D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0B875-DF7E-48C0-A296-647526637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33ACAA-02DE-4A5B-A614-9E785175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6995-896F-4370-A459-9B675E40135E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83CA8-8B3C-4AFC-B8CC-A55C206B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A83049-2F14-43D9-BE5A-EDB59A6A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8A6-A297-4B82-8F8B-88AD19FA1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16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71CF-E989-47BC-A778-35FA0B6D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DA67C-D853-4AD4-934B-AD91A2246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6995-896F-4370-A459-9B675E40135E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0679C-F19C-4B1D-A09E-709E3CFC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9C3B1-82B0-4A88-99A8-455438F2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8A6-A297-4B82-8F8B-88AD19FA1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95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F1850-E219-4089-B524-A6F046D6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6995-896F-4370-A459-9B675E40135E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A8782B-F65F-4C50-9499-FB9B31DA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938F6-3834-4DCB-9AEC-62E4C9FB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8A6-A297-4B82-8F8B-88AD19FA1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93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E6531-FFB1-4391-AC88-25A73A49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7A80E-D5DF-422B-BD9A-0916938C7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B9E04-88BB-458A-BED4-DD72FED69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9EE8F-4B85-4268-9F40-5189E0E5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6995-896F-4370-A459-9B675E40135E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93615-5764-41FA-AC60-15AF4B8A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EFFA9-3EE5-416E-94A1-883D8D5B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8A6-A297-4B82-8F8B-88AD19FA1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84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57C5-C377-41CE-988A-8F4DF5B3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76AB3-8734-440D-9A76-E1DBCDBFD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76959-7F48-4728-AB90-AC48EC9ED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64DBC-18F1-4156-B291-0A7F019B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6995-896F-4370-A459-9B675E40135E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1EFAC-1771-419D-818F-3A8E5ADA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39D25-F1CF-4562-9446-550D171C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48A6-A297-4B82-8F8B-88AD19FA1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12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B09D2C-020A-44DA-A2BC-9572F46C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9431C-D42F-4240-B665-B55F3AD5C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D1CBE-652D-4DD2-8548-DEC309ECE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66995-896F-4370-A459-9B675E40135E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71527-850F-4B04-8A9F-AFAFECBAD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2B181-A7AE-4C62-BB66-230F21840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748A6-A297-4B82-8F8B-88AD19FA1D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22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Open folder outline">
            <a:extLst>
              <a:ext uri="{FF2B5EF4-FFF2-40B4-BE49-F238E27FC236}">
                <a16:creationId xmlns:a16="http://schemas.microsoft.com/office/drawing/2014/main" id="{D87AE506-AD1C-49A8-82F5-80DB5F5D1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5637" y="1268835"/>
            <a:ext cx="914400" cy="914400"/>
          </a:xfrm>
          <a:prstGeom prst="rect">
            <a:avLst/>
          </a:prstGeom>
        </p:spPr>
      </p:pic>
      <p:pic>
        <p:nvPicPr>
          <p:cNvPr id="6" name="Graphic 5" descr="Open folder outline">
            <a:extLst>
              <a:ext uri="{FF2B5EF4-FFF2-40B4-BE49-F238E27FC236}">
                <a16:creationId xmlns:a16="http://schemas.microsoft.com/office/drawing/2014/main" id="{FB706B92-2CE2-4E39-ADB9-8782EA158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15637" y="2183235"/>
            <a:ext cx="914400" cy="914400"/>
          </a:xfrm>
          <a:prstGeom prst="rect">
            <a:avLst/>
          </a:prstGeom>
        </p:spPr>
      </p:pic>
      <p:pic>
        <p:nvPicPr>
          <p:cNvPr id="7" name="Graphic 6" descr="Open folder outline">
            <a:extLst>
              <a:ext uri="{FF2B5EF4-FFF2-40B4-BE49-F238E27FC236}">
                <a16:creationId xmlns:a16="http://schemas.microsoft.com/office/drawing/2014/main" id="{4CE2405B-0338-4C18-B46A-C4D44DAA81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15637" y="3097635"/>
            <a:ext cx="914400" cy="914400"/>
          </a:xfrm>
          <a:prstGeom prst="rect">
            <a:avLst/>
          </a:prstGeom>
        </p:spPr>
      </p:pic>
      <p:pic>
        <p:nvPicPr>
          <p:cNvPr id="8" name="Graphic 7" descr="Open folder outline">
            <a:extLst>
              <a:ext uri="{FF2B5EF4-FFF2-40B4-BE49-F238E27FC236}">
                <a16:creationId xmlns:a16="http://schemas.microsoft.com/office/drawing/2014/main" id="{C6882AF4-EB4E-4CEB-855A-EA7A6F7AF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0037" y="1268835"/>
            <a:ext cx="914400" cy="914400"/>
          </a:xfrm>
          <a:prstGeom prst="rect">
            <a:avLst/>
          </a:prstGeom>
        </p:spPr>
      </p:pic>
      <p:pic>
        <p:nvPicPr>
          <p:cNvPr id="9" name="Graphic 8" descr="Open folder outline">
            <a:extLst>
              <a:ext uri="{FF2B5EF4-FFF2-40B4-BE49-F238E27FC236}">
                <a16:creationId xmlns:a16="http://schemas.microsoft.com/office/drawing/2014/main" id="{D8F0A1AD-2781-4297-8D45-6290B72514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17123" y="2183235"/>
            <a:ext cx="914400" cy="914400"/>
          </a:xfrm>
          <a:prstGeom prst="rect">
            <a:avLst/>
          </a:prstGeom>
        </p:spPr>
      </p:pic>
      <p:pic>
        <p:nvPicPr>
          <p:cNvPr id="10" name="Graphic 9" descr="Open folder outline">
            <a:extLst>
              <a:ext uri="{FF2B5EF4-FFF2-40B4-BE49-F238E27FC236}">
                <a16:creationId xmlns:a16="http://schemas.microsoft.com/office/drawing/2014/main" id="{BB3E9707-D424-4A20-8A9F-ABC008E884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17123" y="3097635"/>
            <a:ext cx="914400" cy="914400"/>
          </a:xfrm>
          <a:prstGeom prst="rect">
            <a:avLst/>
          </a:prstGeom>
        </p:spPr>
      </p:pic>
      <p:pic>
        <p:nvPicPr>
          <p:cNvPr id="11" name="Graphic 10" descr="Open folder outline">
            <a:extLst>
              <a:ext uri="{FF2B5EF4-FFF2-40B4-BE49-F238E27FC236}">
                <a16:creationId xmlns:a16="http://schemas.microsoft.com/office/drawing/2014/main" id="{AA75A042-0F77-45DA-AE0C-AD0EF53430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44437" y="1268835"/>
            <a:ext cx="914400" cy="914400"/>
          </a:xfrm>
          <a:prstGeom prst="rect">
            <a:avLst/>
          </a:prstGeom>
        </p:spPr>
      </p:pic>
      <p:pic>
        <p:nvPicPr>
          <p:cNvPr id="12" name="Graphic 11" descr="Open folder outline">
            <a:extLst>
              <a:ext uri="{FF2B5EF4-FFF2-40B4-BE49-F238E27FC236}">
                <a16:creationId xmlns:a16="http://schemas.microsoft.com/office/drawing/2014/main" id="{0CC4B6A0-EFFD-42FB-9B11-B9EAD9A1BB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31523" y="2183235"/>
            <a:ext cx="914400" cy="914400"/>
          </a:xfrm>
          <a:prstGeom prst="rect">
            <a:avLst/>
          </a:prstGeom>
        </p:spPr>
      </p:pic>
      <p:pic>
        <p:nvPicPr>
          <p:cNvPr id="13" name="Graphic 12" descr="Open folder outline">
            <a:extLst>
              <a:ext uri="{FF2B5EF4-FFF2-40B4-BE49-F238E27FC236}">
                <a16:creationId xmlns:a16="http://schemas.microsoft.com/office/drawing/2014/main" id="{0DE2C3D9-25AA-4918-917B-AA85199CFF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18609" y="3097635"/>
            <a:ext cx="914400" cy="91440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77A72C09-6FA9-4871-BD66-6ABFAD73A62C}"/>
              </a:ext>
            </a:extLst>
          </p:cNvPr>
          <p:cNvSpPr/>
          <p:nvPr/>
        </p:nvSpPr>
        <p:spPr>
          <a:xfrm>
            <a:off x="5001237" y="2483871"/>
            <a:ext cx="576290" cy="25699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Graphic 15" descr="Document with solid fill">
            <a:extLst>
              <a:ext uri="{FF2B5EF4-FFF2-40B4-BE49-F238E27FC236}">
                <a16:creationId xmlns:a16="http://schemas.microsoft.com/office/drawing/2014/main" id="{7EDE8355-FDAA-41B4-AA82-F519109C8A8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26455" y="1366956"/>
            <a:ext cx="914400" cy="914400"/>
          </a:xfrm>
          <a:prstGeom prst="rect">
            <a:avLst/>
          </a:prstGeom>
        </p:spPr>
      </p:pic>
      <p:pic>
        <p:nvPicPr>
          <p:cNvPr id="18" name="Graphic 17" descr="Document outline">
            <a:extLst>
              <a:ext uri="{FF2B5EF4-FFF2-40B4-BE49-F238E27FC236}">
                <a16:creationId xmlns:a16="http://schemas.microsoft.com/office/drawing/2014/main" id="{EB844502-7FEF-4E06-8831-72A806C88C7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90562" y="987422"/>
            <a:ext cx="914400" cy="914400"/>
          </a:xfrm>
          <a:prstGeom prst="rect">
            <a:avLst/>
          </a:prstGeom>
        </p:spPr>
      </p:pic>
      <p:pic>
        <p:nvPicPr>
          <p:cNvPr id="20" name="Graphic 19" descr="Paper outline">
            <a:extLst>
              <a:ext uri="{FF2B5EF4-FFF2-40B4-BE49-F238E27FC236}">
                <a16:creationId xmlns:a16="http://schemas.microsoft.com/office/drawing/2014/main" id="{AB4FFA20-FAA3-4F07-AA2B-CB4234550EA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625856" y="1438327"/>
            <a:ext cx="914400" cy="914400"/>
          </a:xfrm>
          <a:prstGeom prst="rect">
            <a:avLst/>
          </a:prstGeom>
        </p:spPr>
      </p:pic>
      <p:pic>
        <p:nvPicPr>
          <p:cNvPr id="21" name="Graphic 20" descr="Document with solid fill">
            <a:extLst>
              <a:ext uri="{FF2B5EF4-FFF2-40B4-BE49-F238E27FC236}">
                <a16:creationId xmlns:a16="http://schemas.microsoft.com/office/drawing/2014/main" id="{E7FB9D7A-C10C-44CD-A4F6-2ED787E6E9E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590818" y="2145160"/>
            <a:ext cx="914400" cy="914400"/>
          </a:xfrm>
          <a:prstGeom prst="rect">
            <a:avLst/>
          </a:prstGeom>
        </p:spPr>
      </p:pic>
      <p:pic>
        <p:nvPicPr>
          <p:cNvPr id="22" name="Graphic 21" descr="Document outline">
            <a:extLst>
              <a:ext uri="{FF2B5EF4-FFF2-40B4-BE49-F238E27FC236}">
                <a16:creationId xmlns:a16="http://schemas.microsoft.com/office/drawing/2014/main" id="{80E3A6B1-D973-4C0B-80EF-BF5752DC27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226156" y="1966898"/>
            <a:ext cx="914400" cy="914400"/>
          </a:xfrm>
          <a:prstGeom prst="rect">
            <a:avLst/>
          </a:prstGeom>
        </p:spPr>
      </p:pic>
      <p:pic>
        <p:nvPicPr>
          <p:cNvPr id="23" name="Graphic 22" descr="Paper outline">
            <a:extLst>
              <a:ext uri="{FF2B5EF4-FFF2-40B4-BE49-F238E27FC236}">
                <a16:creationId xmlns:a16="http://schemas.microsoft.com/office/drawing/2014/main" id="{1281014A-37F2-4D5C-86D4-205F48EE198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928928" y="2369194"/>
            <a:ext cx="914400" cy="914400"/>
          </a:xfrm>
          <a:prstGeom prst="rect">
            <a:avLst/>
          </a:prstGeom>
        </p:spPr>
      </p:pic>
      <p:pic>
        <p:nvPicPr>
          <p:cNvPr id="24" name="Graphic 23" descr="Document with solid fill">
            <a:extLst>
              <a:ext uri="{FF2B5EF4-FFF2-40B4-BE49-F238E27FC236}">
                <a16:creationId xmlns:a16="http://schemas.microsoft.com/office/drawing/2014/main" id="{BBAFE1F9-105F-4015-B5AA-3A840C8EE8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683356" y="2457032"/>
            <a:ext cx="914400" cy="914400"/>
          </a:xfrm>
          <a:prstGeom prst="rect">
            <a:avLst/>
          </a:prstGeom>
        </p:spPr>
      </p:pic>
      <p:pic>
        <p:nvPicPr>
          <p:cNvPr id="25" name="Graphic 24" descr="Document outline">
            <a:extLst>
              <a:ext uri="{FF2B5EF4-FFF2-40B4-BE49-F238E27FC236}">
                <a16:creationId xmlns:a16="http://schemas.microsoft.com/office/drawing/2014/main" id="{AB0AF83B-B629-4EFA-A262-4B2E109B327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18656" y="1165935"/>
            <a:ext cx="914400" cy="914400"/>
          </a:xfrm>
          <a:prstGeom prst="rect">
            <a:avLst/>
          </a:prstGeom>
        </p:spPr>
      </p:pic>
      <p:pic>
        <p:nvPicPr>
          <p:cNvPr id="26" name="Graphic 25" descr="Paper outline">
            <a:extLst>
              <a:ext uri="{FF2B5EF4-FFF2-40B4-BE49-F238E27FC236}">
                <a16:creationId xmlns:a16="http://schemas.microsoft.com/office/drawing/2014/main" id="{EA804F44-A254-4C79-A501-2055C796E50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711456" y="2925094"/>
            <a:ext cx="914400" cy="914400"/>
          </a:xfrm>
          <a:prstGeom prst="rect">
            <a:avLst/>
          </a:prstGeom>
        </p:spPr>
      </p:pic>
      <p:pic>
        <p:nvPicPr>
          <p:cNvPr id="27" name="Graphic 26" descr="Document with solid fill">
            <a:extLst>
              <a:ext uri="{FF2B5EF4-FFF2-40B4-BE49-F238E27FC236}">
                <a16:creationId xmlns:a16="http://schemas.microsoft.com/office/drawing/2014/main" id="{83F43AF1-6ED1-4512-A264-A477DBD3E9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90568" y="3204032"/>
            <a:ext cx="914400" cy="914400"/>
          </a:xfrm>
          <a:prstGeom prst="rect">
            <a:avLst/>
          </a:prstGeom>
        </p:spPr>
      </p:pic>
      <p:pic>
        <p:nvPicPr>
          <p:cNvPr id="28" name="Graphic 27" descr="Document outline">
            <a:extLst>
              <a:ext uri="{FF2B5EF4-FFF2-40B4-BE49-F238E27FC236}">
                <a16:creationId xmlns:a16="http://schemas.microsoft.com/office/drawing/2014/main" id="{B29BBA57-F08C-403B-9470-E301E3654E1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06142" y="2855884"/>
            <a:ext cx="914400" cy="914400"/>
          </a:xfrm>
          <a:prstGeom prst="rect">
            <a:avLst/>
          </a:prstGeom>
        </p:spPr>
      </p:pic>
      <p:pic>
        <p:nvPicPr>
          <p:cNvPr id="29" name="Graphic 28" descr="Paper outline">
            <a:extLst>
              <a:ext uri="{FF2B5EF4-FFF2-40B4-BE49-F238E27FC236}">
                <a16:creationId xmlns:a16="http://schemas.microsoft.com/office/drawing/2014/main" id="{0013E621-04CC-4229-966B-9C952C50D7C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09910" y="2054736"/>
            <a:ext cx="914400" cy="914400"/>
          </a:xfrm>
          <a:prstGeom prst="rect">
            <a:avLst/>
          </a:prstGeom>
        </p:spPr>
      </p:pic>
      <p:pic>
        <p:nvPicPr>
          <p:cNvPr id="30" name="Graphic 29" descr="Document with solid fill">
            <a:extLst>
              <a:ext uri="{FF2B5EF4-FFF2-40B4-BE49-F238E27FC236}">
                <a16:creationId xmlns:a16="http://schemas.microsoft.com/office/drawing/2014/main" id="{35584F9E-9C45-42EF-9BEE-9C72E8906AE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84538" y="1207502"/>
            <a:ext cx="914400" cy="914400"/>
          </a:xfrm>
          <a:prstGeom prst="rect">
            <a:avLst/>
          </a:prstGeom>
        </p:spPr>
      </p:pic>
      <p:pic>
        <p:nvPicPr>
          <p:cNvPr id="31" name="Graphic 30" descr="Document outline">
            <a:extLst>
              <a:ext uri="{FF2B5EF4-FFF2-40B4-BE49-F238E27FC236}">
                <a16:creationId xmlns:a16="http://schemas.microsoft.com/office/drawing/2014/main" id="{CE4F2819-3CFA-4545-871B-C1DEEAF3F92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704855" y="3370273"/>
            <a:ext cx="914400" cy="914400"/>
          </a:xfrm>
          <a:prstGeom prst="rect">
            <a:avLst/>
          </a:prstGeom>
        </p:spPr>
      </p:pic>
      <p:pic>
        <p:nvPicPr>
          <p:cNvPr id="32" name="Graphic 31" descr="Paper outline">
            <a:extLst>
              <a:ext uri="{FF2B5EF4-FFF2-40B4-BE49-F238E27FC236}">
                <a16:creationId xmlns:a16="http://schemas.microsoft.com/office/drawing/2014/main" id="{1D9D278F-F17F-4BC5-A448-4FA9E2F8871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00828" y="3040507"/>
            <a:ext cx="914400" cy="914400"/>
          </a:xfrm>
          <a:prstGeom prst="rect">
            <a:avLst/>
          </a:prstGeom>
        </p:spPr>
      </p:pic>
      <p:sp>
        <p:nvSpPr>
          <p:cNvPr id="33" name="Arrow: Right 32">
            <a:extLst>
              <a:ext uri="{FF2B5EF4-FFF2-40B4-BE49-F238E27FC236}">
                <a16:creationId xmlns:a16="http://schemas.microsoft.com/office/drawing/2014/main" id="{491685A9-80DB-4A22-859F-4E451F57D374}"/>
              </a:ext>
            </a:extLst>
          </p:cNvPr>
          <p:cNvSpPr/>
          <p:nvPr/>
        </p:nvSpPr>
        <p:spPr>
          <a:xfrm>
            <a:off x="5001237" y="2881298"/>
            <a:ext cx="576290" cy="25699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0E5D6E31-DB1C-4BBD-B97E-56C9F7985463}"/>
              </a:ext>
            </a:extLst>
          </p:cNvPr>
          <p:cNvSpPr/>
          <p:nvPr/>
        </p:nvSpPr>
        <p:spPr>
          <a:xfrm>
            <a:off x="4993365" y="2055734"/>
            <a:ext cx="576290" cy="25699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E841CF-7AFF-4B4B-BD19-ED55D10F46C9}"/>
              </a:ext>
            </a:extLst>
          </p:cNvPr>
          <p:cNvSpPr txBox="1"/>
          <p:nvPr/>
        </p:nvSpPr>
        <p:spPr>
          <a:xfrm>
            <a:off x="2703615" y="4673642"/>
            <a:ext cx="207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messy/unstructured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81100F-DC19-4B27-80F0-67A4F62F25F9}"/>
              </a:ext>
            </a:extLst>
          </p:cNvPr>
          <p:cNvSpPr txBox="1"/>
          <p:nvPr/>
        </p:nvSpPr>
        <p:spPr>
          <a:xfrm>
            <a:off x="6104230" y="4652110"/>
            <a:ext cx="261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organised folder structure</a:t>
            </a:r>
          </a:p>
        </p:txBody>
      </p:sp>
    </p:spTree>
    <p:extLst>
      <p:ext uri="{BB962C8B-B14F-4D97-AF65-F5344CB8AC3E}">
        <p14:creationId xmlns:p14="http://schemas.microsoft.com/office/powerpoint/2010/main" val="337827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ROMANOWSKI Andrew</cp:lastModifiedBy>
  <cp:revision>2</cp:revision>
  <dcterms:created xsi:type="dcterms:W3CDTF">2021-05-06T16:06:41Z</dcterms:created>
  <dcterms:modified xsi:type="dcterms:W3CDTF">2021-05-06T16:17:25Z</dcterms:modified>
</cp:coreProperties>
</file>