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35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2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81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3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63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17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78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25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7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6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9EC85-173F-467E-B364-65AD14726A23}" type="datetimeFigureOut">
              <a:rPr lang="en-GB" smtClean="0"/>
              <a:t>26/05/2021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0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FAIR in (bio) practice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42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pl-PL" sz="4000" dirty="0" smtClean="0"/>
              <a:t>Better research by better sharing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5953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 smtClean="0"/>
              <a:t>Sharing as part of the workflow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5089775" y="1135453"/>
            <a:ext cx="3876021" cy="3915317"/>
            <a:chOff x="2051720" y="1700808"/>
            <a:chExt cx="4633544" cy="4680520"/>
          </a:xfrm>
        </p:grpSpPr>
        <p:grpSp>
          <p:nvGrpSpPr>
            <p:cNvPr id="5" name="Group 4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  <a:endParaRPr lang="pl-PL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pl-PL" sz="1200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" name="Right Arrow 5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ight Arrow 6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ight Arrow 7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ight Arrow 8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ight Arrow 9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ight Arrow 10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3035359" y="1083188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2017903" y="3319325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Time and effort</a:t>
            </a:r>
            <a:endParaRPr lang="en-GB" sz="1600" dirty="0"/>
          </a:p>
        </p:txBody>
      </p:sp>
      <p:sp>
        <p:nvSpPr>
          <p:cNvPr id="33" name="Rectangle 32"/>
          <p:cNvSpPr/>
          <p:nvPr/>
        </p:nvSpPr>
        <p:spPr>
          <a:xfrm>
            <a:off x="3211997" y="1510141"/>
            <a:ext cx="648072" cy="460851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/>
          <p:cNvGrpSpPr/>
          <p:nvPr/>
        </p:nvGrpSpPr>
        <p:grpSpPr>
          <a:xfrm>
            <a:off x="3541430" y="1135455"/>
            <a:ext cx="1425574" cy="1079202"/>
            <a:chOff x="1589065" y="1341402"/>
            <a:chExt cx="1425574" cy="1079202"/>
          </a:xfrm>
        </p:grpSpPr>
        <p:sp>
          <p:nvSpPr>
            <p:cNvPr id="35" name="AutoShape 17"/>
            <p:cNvSpPr>
              <a:spLocks noChangeArrowheads="1"/>
            </p:cNvSpPr>
            <p:nvPr/>
          </p:nvSpPr>
          <p:spPr bwMode="auto">
            <a:xfrm rot="16200000">
              <a:off x="2076427" y="1396964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 rot="16200000">
              <a:off x="1901802" y="120328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7" name="AutoShape 17"/>
            <p:cNvSpPr>
              <a:spLocks noChangeArrowheads="1"/>
            </p:cNvSpPr>
            <p:nvPr/>
          </p:nvSpPr>
          <p:spPr bwMode="auto">
            <a:xfrm rot="16200000">
              <a:off x="1727178" y="148239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4653622" y="6412881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5063896" y="6382597"/>
            <a:ext cx="344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work </a:t>
            </a:r>
            <a:r>
              <a:rPr lang="pl-PL" sz="1200" dirty="0" smtClean="0"/>
              <a:t>necessary to </a:t>
            </a:r>
            <a:r>
              <a:rPr lang="pl-PL" sz="1200" dirty="0" smtClean="0"/>
              <a:t>make outputs suitable for sharing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4069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 smtClean="0"/>
              <a:t>Sharing as part of the workflow</a:t>
            </a:r>
            <a:endParaRPr lang="en-GB" dirty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 rot="16200000">
            <a:off x="5629545" y="4470546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272551" y="5303696"/>
            <a:ext cx="648072" cy="828408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272551" y="5156614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877415" y="4716390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8605936" y="4569309"/>
            <a:ext cx="648072" cy="1548881"/>
            <a:chOff x="7081936" y="4265240"/>
            <a:chExt cx="648072" cy="2042420"/>
          </a:xfrm>
        </p:grpSpPr>
        <p:sp>
          <p:nvSpPr>
            <p:cNvPr id="11" name="Rectangle 10"/>
            <p:cNvSpPr/>
            <p:nvPr/>
          </p:nvSpPr>
          <p:spPr>
            <a:xfrm>
              <a:off x="7081936" y="4488535"/>
              <a:ext cx="648072" cy="181912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1936" y="4265240"/>
              <a:ext cx="648072" cy="19394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29973" y="4033311"/>
            <a:ext cx="1250949" cy="818419"/>
            <a:chOff x="7403910" y="3655160"/>
            <a:chExt cx="1250949" cy="107920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 rot="16200000">
              <a:off x="7716647" y="3517047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 rot="16200000">
              <a:off x="7542023" y="379614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27889" y="4329436"/>
            <a:ext cx="1250949" cy="818419"/>
            <a:chOff x="5567542" y="3933712"/>
            <a:chExt cx="1250949" cy="1079202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 rot="16200000">
              <a:off x="5880279" y="379559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 rot="16200000">
              <a:off x="5705655" y="407470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91599" y="4724530"/>
            <a:ext cx="652355" cy="1407574"/>
            <a:chOff x="6877415" y="4914000"/>
            <a:chExt cx="652355" cy="1407574"/>
          </a:xfrm>
        </p:grpSpPr>
        <p:sp>
          <p:nvSpPr>
            <p:cNvPr id="20" name="Rectangle 19"/>
            <p:cNvSpPr/>
            <p:nvPr/>
          </p:nvSpPr>
          <p:spPr>
            <a:xfrm>
              <a:off x="6877415" y="5056305"/>
              <a:ext cx="648072" cy="126526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81698" y="4914000"/>
              <a:ext cx="648072" cy="1470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89775" y="1151932"/>
            <a:ext cx="3876021" cy="3915317"/>
            <a:chOff x="2051720" y="1700808"/>
            <a:chExt cx="4633544" cy="4680520"/>
          </a:xfrm>
        </p:grpSpPr>
        <p:grpSp>
          <p:nvGrpSpPr>
            <p:cNvPr id="23" name="Group 22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  <a:endParaRPr lang="pl-PL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pl-PL" sz="1200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4" name="Right Arrow 23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ight Arrow 24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ight Arrow 25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ight Arrow 26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ight Arrow 27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Right Arrow 28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9" name="AutoShape 17"/>
          <p:cNvSpPr>
            <a:spLocks noChangeArrowheads="1"/>
          </p:cNvSpPr>
          <p:nvPr/>
        </p:nvSpPr>
        <p:spPr bwMode="auto">
          <a:xfrm rot="16200000">
            <a:off x="5831371" y="4598238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476984" y="1099667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3459528" y="3335804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smtClean="0"/>
              <a:t>Time and effort</a:t>
            </a:r>
            <a:endParaRPr lang="en-GB" sz="1600" dirty="0"/>
          </a:p>
        </p:txBody>
      </p:sp>
      <p:sp>
        <p:nvSpPr>
          <p:cNvPr id="52" name="Rectangle 51"/>
          <p:cNvSpPr/>
          <p:nvPr/>
        </p:nvSpPr>
        <p:spPr>
          <a:xfrm>
            <a:off x="4093449" y="6429360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4503723" y="6399076"/>
            <a:ext cx="346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</a:t>
            </a:r>
            <a:r>
              <a:rPr lang="pl-PL" sz="1200" dirty="0" smtClean="0"/>
              <a:t>ork necessary </a:t>
            </a:r>
            <a:r>
              <a:rPr lang="pl-PL" sz="1200" dirty="0" smtClean="0"/>
              <a:t>to make outputs suitable for sharing</a:t>
            </a:r>
            <a:endParaRPr lang="en-GB" sz="1200" dirty="0"/>
          </a:p>
        </p:txBody>
      </p:sp>
      <p:sp>
        <p:nvSpPr>
          <p:cNvPr id="54" name="Rectangle 53"/>
          <p:cNvSpPr/>
          <p:nvPr/>
        </p:nvSpPr>
        <p:spPr>
          <a:xfrm>
            <a:off x="8114539" y="6431101"/>
            <a:ext cx="404414" cy="197924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8524813" y="6400817"/>
            <a:ext cx="2008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/>
              <a:t>standard </a:t>
            </a:r>
            <a:r>
              <a:rPr lang="pl-PL" sz="1200" dirty="0" smtClean="0"/>
              <a:t>research </a:t>
            </a:r>
            <a:r>
              <a:rPr lang="pl-PL" sz="1200" dirty="0" smtClean="0"/>
              <a:t>operations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2541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 smtClean="0"/>
              <a:t>Agenda</a:t>
            </a:r>
            <a:endParaRPr lang="en-GB" dirty="0"/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sz="4000" dirty="0"/>
          </a:p>
          <a:p>
            <a:r>
              <a:rPr lang="pl-PL" sz="4000" dirty="0" smtClean="0"/>
              <a:t>Day 1 : Open Science, FAIR, DMP</a:t>
            </a:r>
          </a:p>
          <a:p>
            <a:r>
              <a:rPr lang="pl-PL" sz="4000" dirty="0" smtClean="0"/>
              <a:t>Day 2: ELN, files and (meta)data in Excel</a:t>
            </a:r>
          </a:p>
          <a:p>
            <a:r>
              <a:rPr lang="pl-PL" sz="4000" dirty="0" smtClean="0"/>
              <a:t>Day 3: Describing projct, Version Control</a:t>
            </a:r>
          </a:p>
          <a:p>
            <a:r>
              <a:rPr lang="pl-PL" sz="4000" dirty="0" smtClean="0"/>
              <a:t>Day 4: Public repositories, Putting it all toghether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90054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 smtClean="0"/>
              <a:t>The ways of working</a:t>
            </a:r>
            <a:endParaRPr lang="en-GB" dirty="0"/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l-PL" sz="4000" dirty="0"/>
          </a:p>
          <a:p>
            <a:r>
              <a:rPr lang="en-GB" sz="4000" dirty="0" smtClean="0"/>
              <a:t>Raising hands,</a:t>
            </a:r>
          </a:p>
          <a:p>
            <a:r>
              <a:rPr lang="en-GB" sz="4000" dirty="0" smtClean="0"/>
              <a:t>Yes/No sticker</a:t>
            </a:r>
          </a:p>
          <a:p>
            <a:r>
              <a:rPr lang="en-GB" sz="4000" dirty="0" smtClean="0"/>
              <a:t>Chatroom for links not for jokes</a:t>
            </a:r>
          </a:p>
          <a:p>
            <a:r>
              <a:rPr lang="en-GB" sz="4000" dirty="0" smtClean="0"/>
              <a:t>Breakout rooms, leaving and </a:t>
            </a:r>
            <a:r>
              <a:rPr lang="en-GB" sz="4000" dirty="0" err="1" smtClean="0"/>
              <a:t>rejoining</a:t>
            </a:r>
            <a:endParaRPr lang="en-GB" sz="4000" dirty="0" smtClean="0"/>
          </a:p>
          <a:p>
            <a:r>
              <a:rPr lang="pl-PL" sz="4000" dirty="0" smtClean="0"/>
              <a:t>U</a:t>
            </a:r>
            <a:r>
              <a:rPr lang="en-GB" sz="4000" dirty="0" smtClean="0"/>
              <a:t>sing pad, answering questions in pad</a:t>
            </a:r>
          </a:p>
          <a:p>
            <a:r>
              <a:rPr lang="pl-PL" sz="4000" dirty="0" smtClean="0"/>
              <a:t>W</a:t>
            </a:r>
            <a:r>
              <a:rPr lang="en-GB" sz="4000" dirty="0" smtClean="0"/>
              <a:t>here to find things</a:t>
            </a:r>
          </a:p>
          <a:p>
            <a:r>
              <a:rPr lang="pl-PL" sz="4000" dirty="0" smtClean="0"/>
              <a:t>P</a:t>
            </a:r>
            <a:r>
              <a:rPr lang="en-GB" sz="4000" dirty="0" smtClean="0"/>
              <a:t>re </a:t>
            </a:r>
            <a:r>
              <a:rPr lang="pl-PL" sz="4000" dirty="0" smtClean="0"/>
              <a:t>requisities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23814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148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FAIR in (bio) practice</vt:lpstr>
      <vt:lpstr>PowerPoint Presentation</vt:lpstr>
      <vt:lpstr>Sharing as part of the workflow</vt:lpstr>
      <vt:lpstr>Sharing as part of the workflow</vt:lpstr>
      <vt:lpstr>Agenda</vt:lpstr>
      <vt:lpstr>The ways of working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 (bio) practice</dc:title>
  <dc:creator>ZIELINSKI Tomasz</dc:creator>
  <cp:lastModifiedBy>ZIELINSKI Tomasz</cp:lastModifiedBy>
  <cp:revision>2</cp:revision>
  <dcterms:created xsi:type="dcterms:W3CDTF">2021-05-26T00:05:55Z</dcterms:created>
  <dcterms:modified xsi:type="dcterms:W3CDTF">2021-05-26T00:13:33Z</dcterms:modified>
</cp:coreProperties>
</file>