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FAIR in (circadian) practice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456697" y="143806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pl-PL" sz="4000" dirty="0"/>
              <a:t>Day 1 : Open Science, FAIR, </a:t>
            </a:r>
            <a:r>
              <a:rPr lang="en-GB" sz="4000" dirty="0"/>
              <a:t>IP and licensing, Intro to metadata</a:t>
            </a:r>
            <a:endParaRPr lang="pl-PL" sz="40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pl-PL" sz="4000" dirty="0"/>
              <a:t>Day 2: </a:t>
            </a:r>
            <a:r>
              <a:rPr lang="en-GB" sz="4000" dirty="0"/>
              <a:t>Being precise,</a:t>
            </a:r>
            <a:r>
              <a:rPr lang="pl-PL" sz="4000" dirty="0"/>
              <a:t>(meta)data in Excel</a:t>
            </a:r>
            <a:r>
              <a:rPr lang="en-GB" sz="4000" dirty="0"/>
              <a:t>, ELNs, Working with files</a:t>
            </a:r>
            <a:endParaRPr lang="pl-PL" sz="40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pl-PL" sz="4000" dirty="0"/>
              <a:t>Day 3: </a:t>
            </a:r>
            <a:r>
              <a:rPr lang="en-GB" sz="4000" dirty="0"/>
              <a:t>Reusable analysis(Jupyter), Period analysis and BioDare2, Templates.</a:t>
            </a:r>
            <a:endParaRPr lang="pl-PL" sz="40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pl-PL" sz="4000" dirty="0"/>
              <a:t>Day 4: Version </a:t>
            </a:r>
            <a:r>
              <a:rPr lang="en-GB" sz="4000" dirty="0"/>
              <a:t>c</a:t>
            </a:r>
            <a:r>
              <a:rPr lang="pl-PL" sz="4000" dirty="0"/>
              <a:t>ontrol</a:t>
            </a:r>
            <a:r>
              <a:rPr lang="en-GB" sz="4000" dirty="0"/>
              <a:t>, P</a:t>
            </a:r>
            <a:r>
              <a:rPr lang="pl-PL" sz="4000" dirty="0"/>
              <a:t>ublic </a:t>
            </a:r>
            <a:r>
              <a:rPr lang="en-GB" sz="4000" dirty="0"/>
              <a:t>r</a:t>
            </a:r>
            <a:r>
              <a:rPr lang="pl-PL" sz="4000"/>
              <a:t>epositories</a:t>
            </a:r>
            <a:r>
              <a:rPr lang="pl-PL" sz="4000" dirty="0"/>
              <a:t>, </a:t>
            </a:r>
            <a:r>
              <a:rPr lang="en-GB" sz="4000" dirty="0"/>
              <a:t>Data Management Planning and p</a:t>
            </a:r>
            <a:r>
              <a:rPr lang="pl-PL" sz="4000" dirty="0"/>
              <a:t>utting it all together</a:t>
            </a:r>
            <a:r>
              <a:rPr lang="en-GB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Logistics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course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789755" y="1528900"/>
            <a:ext cx="10515600" cy="4351338"/>
          </a:xfrm>
        </p:spPr>
        <p:txBody>
          <a:bodyPr>
            <a:normAutofit/>
          </a:bodyPr>
          <a:lstStyle/>
          <a:p>
            <a:r>
              <a:rPr lang="pl-PL" sz="3200" dirty="0"/>
              <a:t>Breaks</a:t>
            </a:r>
          </a:p>
          <a:p>
            <a:r>
              <a:rPr lang="pl-PL" sz="3200" dirty="0"/>
              <a:t>Questions and r</a:t>
            </a:r>
            <a:r>
              <a:rPr lang="en-GB" sz="3200" dirty="0" err="1"/>
              <a:t>aising</a:t>
            </a:r>
            <a:r>
              <a:rPr lang="en-GB" sz="3200" dirty="0"/>
              <a:t> hands</a:t>
            </a:r>
          </a:p>
          <a:p>
            <a:r>
              <a:rPr lang="en-GB" sz="3200" dirty="0"/>
              <a:t>Chatroom for links, relevant </a:t>
            </a:r>
            <a:r>
              <a:rPr lang="pl-PL" sz="3200" dirty="0"/>
              <a:t>comments</a:t>
            </a:r>
            <a:r>
              <a:rPr lang="en-GB" sz="3200" dirty="0"/>
              <a:t> and questions</a:t>
            </a:r>
          </a:p>
          <a:p>
            <a:r>
              <a:rPr lang="en-GB" sz="3200" dirty="0"/>
              <a:t>Breakout rooms, leaving and re-joining</a:t>
            </a:r>
          </a:p>
          <a:p>
            <a:r>
              <a:rPr lang="pl-PL" sz="3200" dirty="0"/>
              <a:t>U</a:t>
            </a:r>
            <a:r>
              <a:rPr lang="en-GB" sz="3200" dirty="0"/>
              <a:t>sing shared notepad and answering questions in notepad</a:t>
            </a:r>
          </a:p>
          <a:p>
            <a:r>
              <a:rPr lang="pl-PL" sz="3200" dirty="0"/>
              <a:t>W</a:t>
            </a:r>
            <a:r>
              <a:rPr lang="en-GB" sz="3200" dirty="0"/>
              <a:t>here to find things</a:t>
            </a:r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FAIR in (circadian) practice</vt:lpstr>
      <vt:lpstr>PowerPoint Presentation</vt:lpstr>
      <vt:lpstr>Sharing as part of the workflow</vt:lpstr>
      <vt:lpstr>Sharing as part of the workflow</vt:lpstr>
      <vt:lpstr>Agenda</vt:lpstr>
      <vt:lpstr>Logistics of this course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Livia Scorza</cp:lastModifiedBy>
  <cp:revision>10</cp:revision>
  <dcterms:created xsi:type="dcterms:W3CDTF">2021-05-26T00:05:55Z</dcterms:created>
  <dcterms:modified xsi:type="dcterms:W3CDTF">2025-01-13T14:16:09Z</dcterms:modified>
</cp:coreProperties>
</file>