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4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5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57" r:id="rId4"/>
    <p:sldId id="258" r:id="rId5"/>
    <p:sldId id="259" r:id="rId6"/>
    <p:sldId id="318" r:id="rId7"/>
    <p:sldId id="327" r:id="rId8"/>
    <p:sldId id="319" r:id="rId9"/>
    <p:sldId id="320" r:id="rId10"/>
    <p:sldId id="321" r:id="rId11"/>
    <p:sldId id="340" r:id="rId12"/>
    <p:sldId id="322" r:id="rId13"/>
    <p:sldId id="323" r:id="rId14"/>
    <p:sldId id="325" r:id="rId15"/>
    <p:sldId id="324" r:id="rId16"/>
    <p:sldId id="328" r:id="rId17"/>
    <p:sldId id="329" r:id="rId18"/>
    <p:sldId id="330" r:id="rId19"/>
    <p:sldId id="331" r:id="rId20"/>
    <p:sldId id="332" r:id="rId21"/>
    <p:sldId id="260" r:id="rId22"/>
    <p:sldId id="261" r:id="rId23"/>
    <p:sldId id="262" r:id="rId24"/>
    <p:sldId id="266" r:id="rId25"/>
    <p:sldId id="267" r:id="rId26"/>
    <p:sldId id="268" r:id="rId27"/>
    <p:sldId id="270" r:id="rId28"/>
    <p:sldId id="271" r:id="rId29"/>
    <p:sldId id="272" r:id="rId30"/>
    <p:sldId id="273" r:id="rId31"/>
    <p:sldId id="274" r:id="rId32"/>
    <p:sldId id="333" r:id="rId33"/>
    <p:sldId id="335" r:id="rId34"/>
    <p:sldId id="275" r:id="rId35"/>
    <p:sldId id="336" r:id="rId36"/>
    <p:sldId id="285" r:id="rId37"/>
    <p:sldId id="309" r:id="rId38"/>
    <p:sldId id="310" r:id="rId39"/>
    <p:sldId id="311" r:id="rId40"/>
    <p:sldId id="312" r:id="rId41"/>
    <p:sldId id="337" r:id="rId42"/>
    <p:sldId id="33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\ff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bm_tmp.csv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bm_tmp.csv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f.csv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emp\fit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32540446894063E-2"/>
          <c:y val="3.657522859517872E-2"/>
          <c:w val="0.93014591582563766"/>
          <c:h val="0.9268495428096426"/>
        </c:manualLayout>
      </c:layout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00E-4292-AF7D-A9775AF0A3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47256"/>
        <c:axId val="523004864"/>
      </c:scatterChart>
      <c:valAx>
        <c:axId val="449247256"/>
        <c:scaling>
          <c:orientation val="minMax"/>
          <c:max val="12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3004864"/>
        <c:crosses val="autoZero"/>
        <c:crossBetween val="midCat"/>
      </c:valAx>
      <c:valAx>
        <c:axId val="523004864"/>
        <c:scaling>
          <c:orientation val="minMax"/>
          <c:max val="9"/>
          <c:min val="-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9247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35-489C-B7E2-E9A0EA8C1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692152"/>
        <c:axId val="461692544"/>
      </c:scatterChart>
      <c:valAx>
        <c:axId val="46169215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92544"/>
        <c:crosses val="autoZero"/>
        <c:crossBetween val="midCat"/>
      </c:valAx>
      <c:valAx>
        <c:axId val="46169254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92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9751221797816873E-2"/>
          <c:y val="2.3275145469659187E-2"/>
          <c:w val="0.91020389190171325"/>
          <c:h val="0.9268495428096426"/>
        </c:manualLayout>
      </c:layout>
      <c:scatterChart>
        <c:scatterStyle val="smoothMarker"/>
        <c:varyColors val="0"/>
        <c:ser>
          <c:idx val="3"/>
          <c:order val="0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ppa.demo2!$J$1:$J$240</c:f>
              <c:numCache>
                <c:formatCode>General</c:formatCode>
                <c:ptCount val="240"/>
                <c:pt idx="0">
                  <c:v>4.4168708172376698</c:v>
                </c:pt>
                <c:pt idx="1">
                  <c:v>4.5589964892462804</c:v>
                </c:pt>
                <c:pt idx="2">
                  <c:v>4.7106994282735597</c:v>
                </c:pt>
                <c:pt idx="3">
                  <c:v>4.8614678611659903</c:v>
                </c:pt>
                <c:pt idx="4">
                  <c:v>5.0008547684034399</c:v>
                </c:pt>
                <c:pt idx="5">
                  <c:v>5.1192017771234699</c:v>
                </c:pt>
                <c:pt idx="6">
                  <c:v>5.2083084073812804</c:v>
                </c:pt>
                <c:pt idx="7">
                  <c:v>5.2620002983519898</c:v>
                </c:pt>
                <c:pt idx="8">
                  <c:v>5.2765570410462699</c:v>
                </c:pt>
                <c:pt idx="9">
                  <c:v>5.2509699722303003</c:v>
                </c:pt>
                <c:pt idx="10">
                  <c:v>5.1870120665397996</c:v>
                </c:pt>
                <c:pt idx="11">
                  <c:v>5.0891150838358703</c:v>
                </c:pt>
                <c:pt idx="12">
                  <c:v>4.9640624844864902</c:v>
                </c:pt>
                <c:pt idx="13">
                  <c:v>4.8205193910334598</c:v>
                </c:pt>
                <c:pt idx="14">
                  <c:v>4.6684321660575403</c:v>
                </c:pt>
                <c:pt idx="15">
                  <c:v>4.5183392105860802</c:v>
                </c:pt>
                <c:pt idx="16">
                  <c:v>4.3806407390775099</c:v>
                </c:pt>
                <c:pt idx="17">
                  <c:v>4.2648781296051004</c:v>
                </c:pt>
                <c:pt idx="18">
                  <c:v>4.1790727843792403</c:v>
                </c:pt>
                <c:pt idx="19">
                  <c:v>4.1291703121676697</c:v>
                </c:pt>
                <c:pt idx="20">
                  <c:v>4.1186285462269803</c:v>
                </c:pt>
                <c:pt idx="21">
                  <c:v>4.1481779447336198</c:v>
                </c:pt>
                <c:pt idx="22">
                  <c:v>4.2157709760054898</c:v>
                </c:pt>
                <c:pt idx="23">
                  <c:v>4.3167239957042396</c:v>
                </c:pt>
                <c:pt idx="24">
                  <c:v>4.4440417850882801</c:v>
                </c:pt>
                <c:pt idx="25">
                  <c:v>4.5889022624695599</c:v>
                </c:pt>
                <c:pt idx="26">
                  <c:v>4.7412677813337396</c:v>
                </c:pt>
                <c:pt idx="27">
                  <c:v>4.8905806571627197</c:v>
                </c:pt>
                <c:pt idx="28">
                  <c:v>5.0264947286383199</c:v>
                </c:pt>
                <c:pt idx="29">
                  <c:v>5.1395922620179899</c:v>
                </c:pt>
                <c:pt idx="30">
                  <c:v>5.2220365230714298</c:v>
                </c:pt>
                <c:pt idx="31">
                  <c:v>5.2681147986794299</c:v>
                </c:pt>
                <c:pt idx="32">
                  <c:v>5.2746342411384299</c:v>
                </c:pt>
                <c:pt idx="33">
                  <c:v>5.2411431063974803</c:v>
                </c:pt>
                <c:pt idx="34">
                  <c:v>5.1699620562269404</c:v>
                </c:pt>
                <c:pt idx="35">
                  <c:v>5.0660233553345302</c:v>
                </c:pt>
                <c:pt idx="36">
                  <c:v>4.9365291057537402</c:v>
                </c:pt>
                <c:pt idx="37">
                  <c:v>4.7904522000666603</c:v>
                </c:pt>
                <c:pt idx="38">
                  <c:v>4.6379145733221199</c:v>
                </c:pt>
                <c:pt idx="39">
                  <c:v>4.4894858357069696</c:v>
                </c:pt>
                <c:pt idx="40">
                  <c:v>4.3554508849910203</c:v>
                </c:pt>
                <c:pt idx="41">
                  <c:v>4.2450972472143302</c:v>
                </c:pt>
                <c:pt idx="42">
                  <c:v>4.1660715270795698</c:v>
                </c:pt>
                <c:pt idx="43">
                  <c:v>4.1238495607747403</c:v>
                </c:pt>
                <c:pt idx="44">
                  <c:v>4.1213569853029099</c:v>
                </c:pt>
                <c:pt idx="45">
                  <c:v>4.1587665157617302</c:v>
                </c:pt>
                <c:pt idx="46">
                  <c:v>4.2334859775995</c:v>
                </c:pt>
                <c:pt idx="47">
                  <c:v>4.3403379231146397</c:v>
                </c:pt>
                <c:pt idx="48">
                  <c:v>4.4719183862437797</c:v>
                </c:pt>
                <c:pt idx="49">
                  <c:v>4.6191099168655398</c:v>
                </c:pt>
                <c:pt idx="50">
                  <c:v>4.7717133455377398</c:v>
                </c:pt>
                <c:pt idx="51">
                  <c:v>4.9191545025380199</c:v>
                </c:pt>
                <c:pt idx="52">
                  <c:v>5.0512169213574598</c:v>
                </c:pt>
                <c:pt idx="53">
                  <c:v>5.1587497562864</c:v>
                </c:pt>
                <c:pt idx="54">
                  <c:v>5.2343018611929697</c:v>
                </c:pt>
                <c:pt idx="55">
                  <c:v>5.2726380930196797</c:v>
                </c:pt>
                <c:pt idx="56">
                  <c:v>5.2711020643879598</c:v>
                </c:pt>
                <c:pt idx="57">
                  <c:v>5.2298002095214198</c:v>
                </c:pt>
                <c:pt idx="58">
                  <c:v>5.1515944092244803</c:v>
                </c:pt>
                <c:pt idx="59">
                  <c:v>5.0419036859451101</c:v>
                </c:pt>
                <c:pt idx="60">
                  <c:v>4.90832870983217</c:v>
                </c:pt>
                <c:pt idx="61">
                  <c:v>4.7601251344470903</c:v>
                </c:pt>
                <c:pt idx="62">
                  <c:v>4.60756225565836</c:v>
                </c:pt>
                <c:pt idx="63">
                  <c:v>4.4612114334129798</c:v>
                </c:pt>
                <c:pt idx="64">
                  <c:v>4.3312135829373899</c:v>
                </c:pt>
                <c:pt idx="65">
                  <c:v>4.2265764922375801</c:v>
                </c:pt>
                <c:pt idx="66">
                  <c:v>4.1545506560497598</c:v>
                </c:pt>
                <c:pt idx="67">
                  <c:v>4.1201268758445604</c:v>
                </c:pt>
                <c:pt idx="68">
                  <c:v>4.1256904380965</c:v>
                </c:pt>
                <c:pt idx="69">
                  <c:v>4.1708558334364501</c:v>
                </c:pt>
                <c:pt idx="70">
                  <c:v>4.2524934692985203</c:v>
                </c:pt>
                <c:pt idx="71">
                  <c:v>4.3649465250932504</c:v>
                </c:pt>
                <c:pt idx="72">
                  <c:v>4.5004229236168998</c:v>
                </c:pt>
                <c:pt idx="73">
                  <c:v>4.6495352582834704</c:v>
                </c:pt>
                <c:pt idx="74">
                  <c:v>4.8019512636374904</c:v>
                </c:pt>
                <c:pt idx="75">
                  <c:v>4.9471097568599296</c:v>
                </c:pt>
                <c:pt idx="76">
                  <c:v>5.07495244137563</c:v>
                </c:pt>
                <c:pt idx="77">
                  <c:v>5.1766208645561402</c:v>
                </c:pt>
                <c:pt idx="78">
                  <c:v>5.2450702360486803</c:v>
                </c:pt>
                <c:pt idx="79">
                  <c:v>5.2755575741401302</c:v>
                </c:pt>
                <c:pt idx="80">
                  <c:v>5.2659703556049902</c:v>
                </c:pt>
                <c:pt idx="81">
                  <c:v>5.21697289629014</c:v>
                </c:pt>
                <c:pt idx="82">
                  <c:v>5.1319603194589796</c:v>
                </c:pt>
                <c:pt idx="83">
                  <c:v>5.0168233015122201</c:v>
                </c:pt>
                <c:pt idx="84">
                  <c:v>4.8795398962831502</c:v>
                </c:pt>
                <c:pt idx="85">
                  <c:v>4.7296227211460202</c:v>
                </c:pt>
                <c:pt idx="86">
                  <c:v>4.5774598104194899</c:v>
                </c:pt>
                <c:pt idx="87">
                  <c:v>4.4335948095345099</c:v>
                </c:pt>
                <c:pt idx="88">
                  <c:v>4.3079963866245699</c:v>
                </c:pt>
                <c:pt idx="89">
                  <c:v>4.2093674853408203</c:v>
                </c:pt>
                <c:pt idx="90">
                  <c:v>4.1445422820237097</c:v>
                </c:pt>
                <c:pt idx="91">
                  <c:v>4.1180126331677203</c:v>
                </c:pt>
                <c:pt idx="92">
                  <c:v>4.1316168264975603</c:v>
                </c:pt>
                <c:pt idx="93">
                  <c:v>4.1844122026611004</c:v>
                </c:pt>
                <c:pt idx="94">
                  <c:v>4.27274047381405</c:v>
                </c:pt>
                <c:pt idx="95">
                  <c:v>4.3904812130526496</c:v>
                </c:pt>
                <c:pt idx="96">
                  <c:v>4.5294759499494797</c:v>
                </c:pt>
                <c:pt idx="97">
                  <c:v>4.6800934858398202</c:v>
                </c:pt>
                <c:pt idx="98">
                  <c:v>4.8318972571318701</c:v>
                </c:pt>
                <c:pt idx="99">
                  <c:v>4.9743685038206804</c:v>
                </c:pt>
                <c:pt idx="100">
                  <c:v>5.0976351335414201</c:v>
                </c:pt>
                <c:pt idx="101">
                  <c:v>5.1931557768431702</c:v>
                </c:pt>
                <c:pt idx="102">
                  <c:v>5.2543116342464504</c:v>
                </c:pt>
                <c:pt idx="103">
                  <c:v>5.2768651049232602</c:v>
                </c:pt>
                <c:pt idx="104">
                  <c:v>5.2592534177822801</c:v>
                </c:pt>
                <c:pt idx="105">
                  <c:v>5.2026969187262697</c:v>
                </c:pt>
                <c:pt idx="106">
                  <c:v>5.1111145106601201</c:v>
                </c:pt>
                <c:pt idx="107">
                  <c:v>4.9908521055656001</c:v>
                </c:pt>
                <c:pt idx="108">
                  <c:v>4.8502429046935296</c:v>
                </c:pt>
                <c:pt idx="109">
                  <c:v>4.6990299758601202</c:v>
                </c:pt>
                <c:pt idx="110">
                  <c:v>4.5476911385194603</c:v>
                </c:pt>
                <c:pt idx="111">
                  <c:v>4.4067129365555404</c:v>
                </c:pt>
                <c:pt idx="112">
                  <c:v>4.2858640065428499</c:v>
                </c:pt>
                <c:pt idx="113">
                  <c:v>4.1935181911128101</c:v>
                </c:pt>
                <c:pt idx="114">
                  <c:v>4.1360743001349096</c:v>
                </c:pt>
                <c:pt idx="115">
                  <c:v>4.1175127255177699</c:v>
                </c:pt>
                <c:pt idx="116">
                  <c:v>4.1391196325986996</c:v>
                </c:pt>
                <c:pt idx="117">
                  <c:v>4.1993978394032396</c:v>
                </c:pt>
                <c:pt idx="118">
                  <c:v>4.2941705591130797</c:v>
                </c:pt>
                <c:pt idx="119">
                  <c:v>4.4168708172376601</c:v>
                </c:pt>
                <c:pt idx="120">
                  <c:v>4.5589964892462804</c:v>
                </c:pt>
                <c:pt idx="121">
                  <c:v>4.7106994282735597</c:v>
                </c:pt>
                <c:pt idx="122">
                  <c:v>4.8614678611659903</c:v>
                </c:pt>
                <c:pt idx="123">
                  <c:v>5.0008547684034399</c:v>
                </c:pt>
                <c:pt idx="124">
                  <c:v>5.1192017771234699</c:v>
                </c:pt>
                <c:pt idx="125">
                  <c:v>5.2083084073812698</c:v>
                </c:pt>
                <c:pt idx="126">
                  <c:v>5.2620002983519898</c:v>
                </c:pt>
                <c:pt idx="127">
                  <c:v>5.2765570410462699</c:v>
                </c:pt>
                <c:pt idx="128">
                  <c:v>5.2509699722303003</c:v>
                </c:pt>
                <c:pt idx="129">
                  <c:v>5.1870120665397996</c:v>
                </c:pt>
                <c:pt idx="130">
                  <c:v>5.0891150838358703</c:v>
                </c:pt>
                <c:pt idx="131">
                  <c:v>4.9640624844865</c:v>
                </c:pt>
                <c:pt idx="132">
                  <c:v>4.8205193910334598</c:v>
                </c:pt>
                <c:pt idx="133">
                  <c:v>4.6684321660575403</c:v>
                </c:pt>
                <c:pt idx="134">
                  <c:v>4.5183392105860802</c:v>
                </c:pt>
                <c:pt idx="135">
                  <c:v>4.3806407390775099</c:v>
                </c:pt>
                <c:pt idx="136">
                  <c:v>4.2648781296051004</c:v>
                </c:pt>
                <c:pt idx="137">
                  <c:v>4.1790727843792403</c:v>
                </c:pt>
                <c:pt idx="138">
                  <c:v>4.1291703121676697</c:v>
                </c:pt>
                <c:pt idx="139">
                  <c:v>4.1186285462269803</c:v>
                </c:pt>
                <c:pt idx="140">
                  <c:v>4.1481779447336198</c:v>
                </c:pt>
                <c:pt idx="141">
                  <c:v>4.2157709760054898</c:v>
                </c:pt>
                <c:pt idx="142">
                  <c:v>4.3167239957042396</c:v>
                </c:pt>
                <c:pt idx="143">
                  <c:v>4.4440417850882703</c:v>
                </c:pt>
                <c:pt idx="144">
                  <c:v>4.5889022624695599</c:v>
                </c:pt>
                <c:pt idx="145">
                  <c:v>4.7412677813337396</c:v>
                </c:pt>
                <c:pt idx="146">
                  <c:v>4.8905806571627197</c:v>
                </c:pt>
                <c:pt idx="147">
                  <c:v>5.0264947286383199</c:v>
                </c:pt>
                <c:pt idx="148">
                  <c:v>5.1395922620179899</c:v>
                </c:pt>
                <c:pt idx="149">
                  <c:v>5.2220365230714298</c:v>
                </c:pt>
                <c:pt idx="150">
                  <c:v>5.2681147986794299</c:v>
                </c:pt>
                <c:pt idx="151">
                  <c:v>5.2746342411384299</c:v>
                </c:pt>
                <c:pt idx="152">
                  <c:v>5.2411431063974803</c:v>
                </c:pt>
                <c:pt idx="153">
                  <c:v>5.1699620562269404</c:v>
                </c:pt>
                <c:pt idx="154">
                  <c:v>5.06602335533454</c:v>
                </c:pt>
                <c:pt idx="155">
                  <c:v>4.9365291057537402</c:v>
                </c:pt>
                <c:pt idx="156">
                  <c:v>4.7904522000666603</c:v>
                </c:pt>
                <c:pt idx="157">
                  <c:v>4.6379145733221199</c:v>
                </c:pt>
                <c:pt idx="158">
                  <c:v>4.4894858357069802</c:v>
                </c:pt>
                <c:pt idx="159">
                  <c:v>4.3554508849910203</c:v>
                </c:pt>
                <c:pt idx="160">
                  <c:v>4.2450972472143302</c:v>
                </c:pt>
                <c:pt idx="161">
                  <c:v>4.1660715270795698</c:v>
                </c:pt>
                <c:pt idx="162">
                  <c:v>4.1238495607747403</c:v>
                </c:pt>
                <c:pt idx="163">
                  <c:v>4.1213569853029099</c:v>
                </c:pt>
                <c:pt idx="164">
                  <c:v>4.1587665157617302</c:v>
                </c:pt>
                <c:pt idx="165">
                  <c:v>4.2334859775995</c:v>
                </c:pt>
                <c:pt idx="166">
                  <c:v>4.34033792311463</c:v>
                </c:pt>
                <c:pt idx="167">
                  <c:v>4.4719183862437797</c:v>
                </c:pt>
                <c:pt idx="168">
                  <c:v>4.6191099168655398</c:v>
                </c:pt>
                <c:pt idx="169">
                  <c:v>4.7717133455377301</c:v>
                </c:pt>
                <c:pt idx="170">
                  <c:v>4.9191545025380199</c:v>
                </c:pt>
                <c:pt idx="171">
                  <c:v>5.05121692135745</c:v>
                </c:pt>
                <c:pt idx="172">
                  <c:v>5.1587497562864</c:v>
                </c:pt>
                <c:pt idx="173">
                  <c:v>5.2343018611929697</c:v>
                </c:pt>
                <c:pt idx="174">
                  <c:v>5.2726380930196797</c:v>
                </c:pt>
                <c:pt idx="175">
                  <c:v>5.2711020643879598</c:v>
                </c:pt>
                <c:pt idx="176">
                  <c:v>5.2298002095214198</c:v>
                </c:pt>
                <c:pt idx="177">
                  <c:v>5.1515944092244803</c:v>
                </c:pt>
                <c:pt idx="178">
                  <c:v>5.0419036859451101</c:v>
                </c:pt>
                <c:pt idx="179">
                  <c:v>4.90832870983217</c:v>
                </c:pt>
                <c:pt idx="180">
                  <c:v>4.7601251344470903</c:v>
                </c:pt>
                <c:pt idx="181">
                  <c:v>4.60756225565836</c:v>
                </c:pt>
                <c:pt idx="182">
                  <c:v>4.4612114334129904</c:v>
                </c:pt>
                <c:pt idx="183">
                  <c:v>4.3312135829373899</c:v>
                </c:pt>
                <c:pt idx="184">
                  <c:v>4.2265764922375899</c:v>
                </c:pt>
                <c:pt idx="185">
                  <c:v>4.1545506560497598</c:v>
                </c:pt>
                <c:pt idx="186">
                  <c:v>4.1201268758445604</c:v>
                </c:pt>
                <c:pt idx="187">
                  <c:v>4.1256904380965</c:v>
                </c:pt>
                <c:pt idx="188">
                  <c:v>4.1708558334364403</c:v>
                </c:pt>
                <c:pt idx="189">
                  <c:v>4.2524934692985203</c:v>
                </c:pt>
                <c:pt idx="190">
                  <c:v>4.3649465250932504</c:v>
                </c:pt>
                <c:pt idx="191">
                  <c:v>4.50042292361689</c:v>
                </c:pt>
                <c:pt idx="192">
                  <c:v>4.6495352582834704</c:v>
                </c:pt>
                <c:pt idx="193">
                  <c:v>4.8019512636374797</c:v>
                </c:pt>
                <c:pt idx="194">
                  <c:v>4.9471097568599296</c:v>
                </c:pt>
                <c:pt idx="195">
                  <c:v>5.0749524413756202</c:v>
                </c:pt>
                <c:pt idx="196">
                  <c:v>5.1766208645561402</c:v>
                </c:pt>
                <c:pt idx="197">
                  <c:v>5.2450702360486803</c:v>
                </c:pt>
                <c:pt idx="198">
                  <c:v>5.2755575741401302</c:v>
                </c:pt>
                <c:pt idx="199">
                  <c:v>5.2659703556049902</c:v>
                </c:pt>
                <c:pt idx="200">
                  <c:v>5.21697289629014</c:v>
                </c:pt>
                <c:pt idx="201">
                  <c:v>5.1319603194589796</c:v>
                </c:pt>
                <c:pt idx="202">
                  <c:v>5.0168233015122201</c:v>
                </c:pt>
                <c:pt idx="203">
                  <c:v>4.87953989628316</c:v>
                </c:pt>
                <c:pt idx="204">
                  <c:v>4.7296227211460202</c:v>
                </c:pt>
                <c:pt idx="205">
                  <c:v>4.5774598104194899</c:v>
                </c:pt>
                <c:pt idx="206">
                  <c:v>4.4335948095345197</c:v>
                </c:pt>
                <c:pt idx="207">
                  <c:v>4.3079963866245699</c:v>
                </c:pt>
                <c:pt idx="208">
                  <c:v>4.2093674853408203</c:v>
                </c:pt>
                <c:pt idx="209">
                  <c:v>4.1445422820237097</c:v>
                </c:pt>
                <c:pt idx="210">
                  <c:v>4.1180126331677203</c:v>
                </c:pt>
                <c:pt idx="211">
                  <c:v>4.1316168264975603</c:v>
                </c:pt>
                <c:pt idx="212">
                  <c:v>4.1844122026611004</c:v>
                </c:pt>
                <c:pt idx="213">
                  <c:v>4.27274047381405</c:v>
                </c:pt>
                <c:pt idx="214">
                  <c:v>4.3904812130526496</c:v>
                </c:pt>
                <c:pt idx="215">
                  <c:v>4.5294759499494797</c:v>
                </c:pt>
                <c:pt idx="216">
                  <c:v>4.6800934858398202</c:v>
                </c:pt>
                <c:pt idx="217">
                  <c:v>4.8318972571318604</c:v>
                </c:pt>
                <c:pt idx="218">
                  <c:v>4.9743685038206698</c:v>
                </c:pt>
                <c:pt idx="219">
                  <c:v>5.0976351335414201</c:v>
                </c:pt>
                <c:pt idx="220">
                  <c:v>5.1931557768431604</c:v>
                </c:pt>
                <c:pt idx="221">
                  <c:v>5.2543116342464504</c:v>
                </c:pt>
                <c:pt idx="222">
                  <c:v>5.2768651049232602</c:v>
                </c:pt>
                <c:pt idx="223">
                  <c:v>5.2592534177822898</c:v>
                </c:pt>
                <c:pt idx="224">
                  <c:v>5.2026969187262804</c:v>
                </c:pt>
                <c:pt idx="225">
                  <c:v>5.1111145106601201</c:v>
                </c:pt>
                <c:pt idx="226">
                  <c:v>4.9908521055656099</c:v>
                </c:pt>
                <c:pt idx="227">
                  <c:v>4.8502429046935296</c:v>
                </c:pt>
                <c:pt idx="228">
                  <c:v>4.6990299758601299</c:v>
                </c:pt>
                <c:pt idx="229">
                  <c:v>4.5476911385194603</c:v>
                </c:pt>
                <c:pt idx="230">
                  <c:v>4.4067129365555404</c:v>
                </c:pt>
                <c:pt idx="231">
                  <c:v>4.2858640065428499</c:v>
                </c:pt>
                <c:pt idx="232">
                  <c:v>4.1935181911128101</c:v>
                </c:pt>
                <c:pt idx="233">
                  <c:v>4.1360743001349096</c:v>
                </c:pt>
                <c:pt idx="234">
                  <c:v>4.1175127255177699</c:v>
                </c:pt>
                <c:pt idx="235">
                  <c:v>4.1391196325986996</c:v>
                </c:pt>
                <c:pt idx="236">
                  <c:v>4.1993978394032396</c:v>
                </c:pt>
                <c:pt idx="237">
                  <c:v>4.2941705591130797</c:v>
                </c:pt>
                <c:pt idx="238">
                  <c:v>4.4168708172376601</c:v>
                </c:pt>
                <c:pt idx="239">
                  <c:v>4.5589964892462698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444-4593-B863-5BA458DAC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8432"/>
        <c:axId val="522918040"/>
      </c:scatterChart>
      <c:valAx>
        <c:axId val="522918432"/>
        <c:scaling>
          <c:orientation val="minMax"/>
          <c:max val="12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2918040"/>
        <c:crosses val="autoZero"/>
        <c:crossBetween val="midCat"/>
      </c:valAx>
      <c:valAx>
        <c:axId val="522918040"/>
        <c:scaling>
          <c:orientation val="minMax"/>
          <c:max val="9"/>
          <c:min val="-1"/>
        </c:scaling>
        <c:delete val="1"/>
        <c:axPos val="l"/>
        <c:numFmt formatCode="General" sourceLinked="1"/>
        <c:majorTickMark val="none"/>
        <c:minorTickMark val="none"/>
        <c:tickLblPos val="nextTo"/>
        <c:crossAx val="52291843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4E-4A86-B612-178023397100}"/>
            </c:ext>
          </c:extLst>
        </c:ser>
        <c:ser>
          <c:idx val="2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ppa.demo2!$I$1:$I$240</c:f>
              <c:numCache>
                <c:formatCode>General</c:formatCode>
                <c:ptCount val="240"/>
                <c:pt idx="0">
                  <c:v>0.89178226681516704</c:v>
                </c:pt>
                <c:pt idx="1">
                  <c:v>0.94975835567105804</c:v>
                </c:pt>
                <c:pt idx="2">
                  <c:v>1.00770285829171</c:v>
                </c:pt>
                <c:pt idx="3">
                  <c:v>1.06560942040944</c:v>
                </c:pt>
                <c:pt idx="4">
                  <c:v>1.1234716919171499</c:v>
                </c:pt>
                <c:pt idx="5">
                  <c:v>1.1812833275647401</c:v>
                </c:pt>
                <c:pt idx="6">
                  <c:v>1.23903798765488</c:v>
                </c:pt>
                <c:pt idx="7">
                  <c:v>1.2967293387382399</c:v>
                </c:pt>
                <c:pt idx="8">
                  <c:v>1.3543510543080699</c:v>
                </c:pt>
                <c:pt idx="9">
                  <c:v>1.41189681549391</c:v>
                </c:pt>
                <c:pt idx="10">
                  <c:v>1.4693603117545599</c:v>
                </c:pt>
                <c:pt idx="11">
                  <c:v>1.5267352415701101</c:v>
                </c:pt>
                <c:pt idx="12">
                  <c:v>1.58401531313295</c:v>
                </c:pt>
                <c:pt idx="13">
                  <c:v>1.6411942450377399</c:v>
                </c:pt>
                <c:pt idx="14">
                  <c:v>1.6982657669702399</c:v>
                </c:pt>
                <c:pt idx="15">
                  <c:v>1.7552236203949501</c:v>
                </c:pt>
                <c:pt idx="16">
                  <c:v>1.81206155924137</c:v>
                </c:pt>
                <c:pt idx="17">
                  <c:v>1.8687733505890101</c:v>
                </c:pt>
                <c:pt idx="18">
                  <c:v>1.9253527753508599</c:v>
                </c:pt>
                <c:pt idx="19">
                  <c:v>1.9817936289554099</c:v>
                </c:pt>
                <c:pt idx="20">
                  <c:v>2.0380897220270202</c:v>
                </c:pt>
                <c:pt idx="21">
                  <c:v>2.0942348810646898</c:v>
                </c:pt>
                <c:pt idx="22">
                  <c:v>2.1502229491190401</c:v>
                </c:pt>
                <c:pt idx="23">
                  <c:v>2.2060477864674799</c:v>
                </c:pt>
                <c:pt idx="24">
                  <c:v>2.26170327128749</c:v>
                </c:pt>
                <c:pt idx="25">
                  <c:v>2.31718330032799</c:v>
                </c:pt>
                <c:pt idx="26">
                  <c:v>2.3724817895785999</c:v>
                </c:pt>
                <c:pt idx="27">
                  <c:v>2.4275926749368</c:v>
                </c:pt>
                <c:pt idx="28">
                  <c:v>2.4825099128729802</c:v>
                </c:pt>
                <c:pt idx="29">
                  <c:v>2.5372274810931401</c:v>
                </c:pt>
                <c:pt idx="30">
                  <c:v>2.5917393791993</c:v>
                </c:pt>
                <c:pt idx="31">
                  <c:v>2.6460396293475501</c:v>
                </c:pt>
                <c:pt idx="32">
                  <c:v>2.70012227690356</c:v>
                </c:pt>
                <c:pt idx="33">
                  <c:v>2.7539813910955502</c:v>
                </c:pt>
                <c:pt idx="34">
                  <c:v>2.8076110656647302</c:v>
                </c:pt>
                <c:pt idx="35">
                  <c:v>2.86100541951292</c:v>
                </c:pt>
                <c:pt idx="36">
                  <c:v>2.9141585973475199</c:v>
                </c:pt>
                <c:pt idx="37">
                  <c:v>2.9670647703236099</c:v>
                </c:pt>
                <c:pt idx="38">
                  <c:v>3.0197181366831201</c:v>
                </c:pt>
                <c:pt idx="39">
                  <c:v>3.0721129223910801</c:v>
                </c:pt>
                <c:pt idx="40">
                  <c:v>3.1242433817687898</c:v>
                </c:pt>
                <c:pt idx="41">
                  <c:v>3.1761037981239402</c:v>
                </c:pt>
                <c:pt idx="42">
                  <c:v>3.2276884843774498</c:v>
                </c:pt>
                <c:pt idx="43">
                  <c:v>3.2789917836871698</c:v>
                </c:pt>
                <c:pt idx="44">
                  <c:v>3.3300080700682</c:v>
                </c:pt>
                <c:pt idx="45">
                  <c:v>3.3807317490098301</c:v>
                </c:pt>
                <c:pt idx="46">
                  <c:v>3.4311572580890699</c:v>
                </c:pt>
                <c:pt idx="47">
                  <c:v>3.4812790675805898</c:v>
                </c:pt>
                <c:pt idx="48">
                  <c:v>3.5310916810631601</c:v>
                </c:pt>
                <c:pt idx="49">
                  <c:v>3.5805896360223901</c:v>
                </c:pt>
                <c:pt idx="50">
                  <c:v>3.62976750444972</c:v>
                </c:pt>
                <c:pt idx="51">
                  <c:v>3.6786198934376801</c:v>
                </c:pt>
                <c:pt idx="52">
                  <c:v>3.7271414457713199</c:v>
                </c:pt>
                <c:pt idx="53">
                  <c:v>3.7753268405156302</c:v>
                </c:pt>
                <c:pt idx="54">
                  <c:v>3.8231707935990702</c:v>
                </c:pt>
                <c:pt idx="55">
                  <c:v>3.87066805839304</c:v>
                </c:pt>
                <c:pt idx="56">
                  <c:v>3.91781342628722</c:v>
                </c:pt>
                <c:pt idx="57">
                  <c:v>3.9646017272607201</c:v>
                </c:pt>
                <c:pt idx="58">
                  <c:v>4.0110278304490903</c:v>
                </c:pt>
                <c:pt idx="59">
                  <c:v>4.0570866447069402</c:v>
                </c:pt>
                <c:pt idx="60">
                  <c:v>4.1027731191662502</c:v>
                </c:pt>
                <c:pt idx="61">
                  <c:v>4.1480822437902702</c:v>
                </c:pt>
                <c:pt idx="62">
                  <c:v>4.19300904992288</c:v>
                </c:pt>
                <c:pt idx="63">
                  <c:v>4.2375486108335103</c:v>
                </c:pt>
                <c:pt idx="64">
                  <c:v>4.2816960422574004</c:v>
                </c:pt>
                <c:pt idx="65">
                  <c:v>4.3254465029311904</c:v>
                </c:pt>
                <c:pt idx="66">
                  <c:v>4.36879519512385</c:v>
                </c:pt>
                <c:pt idx="67">
                  <c:v>4.4117373651627796</c:v>
                </c:pt>
                <c:pt idx="68">
                  <c:v>4.4542683039551196</c:v>
                </c:pt>
                <c:pt idx="69">
                  <c:v>4.4963833475041701</c:v>
                </c:pt>
                <c:pt idx="70">
                  <c:v>4.5380778774207897</c:v>
                </c:pt>
                <c:pt idx="71">
                  <c:v>4.5793473214299203</c:v>
                </c:pt>
                <c:pt idx="72">
                  <c:v>4.6201871538719699</c:v>
                </c:pt>
                <c:pt idx="73">
                  <c:v>4.6605928961990903</c:v>
                </c:pt>
                <c:pt idx="74">
                  <c:v>4.7005601174663001</c:v>
                </c:pt>
                <c:pt idx="75">
                  <c:v>4.7400844348173896</c:v>
                </c:pt>
                <c:pt idx="76">
                  <c:v>4.7791615139655796</c:v>
                </c:pt>
                <c:pt idx="77">
                  <c:v>4.8177870696687704</c:v>
                </c:pt>
                <c:pt idx="78">
                  <c:v>4.8559568661995103</c:v>
                </c:pt>
                <c:pt idx="79">
                  <c:v>4.8936667178094799</c:v>
                </c:pt>
                <c:pt idx="80">
                  <c:v>4.9309124891884899</c:v>
                </c:pt>
                <c:pt idx="81">
                  <c:v>4.9676900959179999</c:v>
                </c:pt>
                <c:pt idx="82">
                  <c:v>5.0039955049189802</c:v>
                </c:pt>
                <c:pt idx="83">
                  <c:v>5.0398247348942</c:v>
                </c:pt>
                <c:pt idx="84">
                  <c:v>5.0751738567648497</c:v>
                </c:pt>
                <c:pt idx="85">
                  <c:v>5.11003899410135</c:v>
                </c:pt>
                <c:pt idx="86">
                  <c:v>5.1444163235485103</c:v>
                </c:pt>
                <c:pt idx="87">
                  <c:v>5.1783020752447602</c:v>
                </c:pt>
                <c:pt idx="88">
                  <c:v>5.2116925332355599</c:v>
                </c:pt>
                <c:pt idx="89">
                  <c:v>5.2445840358809299</c:v>
                </c:pt>
                <c:pt idx="90">
                  <c:v>5.2769729762569302</c:v>
                </c:pt>
                <c:pt idx="91">
                  <c:v>5.3088558025512702</c:v>
                </c:pt>
                <c:pt idx="92">
                  <c:v>5.3402290184527601</c:v>
                </c:pt>
                <c:pt idx="93">
                  <c:v>5.3710891835347301</c:v>
                </c:pt>
                <c:pt idx="94">
                  <c:v>5.4014329136323198</c:v>
                </c:pt>
                <c:pt idx="95">
                  <c:v>5.4312568812135797</c:v>
                </c:pt>
                <c:pt idx="96">
                  <c:v>5.4605578157443704</c:v>
                </c:pt>
                <c:pt idx="97">
                  <c:v>5.4893325040470398</c:v>
                </c:pt>
                <c:pt idx="98">
                  <c:v>5.5175777906527603</c:v>
                </c:pt>
                <c:pt idx="99">
                  <c:v>5.5452905781475401</c:v>
                </c:pt>
                <c:pt idx="100">
                  <c:v>5.5724678275119501</c:v>
                </c:pt>
                <c:pt idx="101">
                  <c:v>5.5991065584543396</c:v>
                </c:pt>
                <c:pt idx="102">
                  <c:v>5.6252038497376597</c:v>
                </c:pt>
                <c:pt idx="103">
                  <c:v>5.65075683949983</c:v>
                </c:pt>
                <c:pt idx="104">
                  <c:v>5.67576272556758</c:v>
                </c:pt>
                <c:pt idx="105">
                  <c:v>5.7002187657637</c:v>
                </c:pt>
                <c:pt idx="106">
                  <c:v>5.7241222782078003</c:v>
                </c:pt>
                <c:pt idx="107">
                  <c:v>5.7474706416103603</c:v>
                </c:pt>
                <c:pt idx="108">
                  <c:v>5.7702612955602302</c:v>
                </c:pt>
                <c:pt idx="109">
                  <c:v>5.79249174080537</c:v>
                </c:pt>
                <c:pt idx="110">
                  <c:v>5.8141595395269396</c:v>
                </c:pt>
                <c:pt idx="111">
                  <c:v>5.8352623156066503</c:v>
                </c:pt>
                <c:pt idx="112">
                  <c:v>5.8557977548872904</c:v>
                </c:pt>
                <c:pt idx="113">
                  <c:v>5.8757636054265303</c:v>
                </c:pt>
                <c:pt idx="114">
                  <c:v>5.8951576777438701</c:v>
                </c:pt>
                <c:pt idx="115">
                  <c:v>5.9139778450607103</c:v>
                </c:pt>
                <c:pt idx="116">
                  <c:v>5.9322220435336401</c:v>
                </c:pt>
                <c:pt idx="117">
                  <c:v>5.9498882724806901</c:v>
                </c:pt>
                <c:pt idx="118">
                  <c:v>5.9669745946007797</c:v>
                </c:pt>
                <c:pt idx="119">
                  <c:v>5.9834791361861503</c:v>
                </c:pt>
                <c:pt idx="120">
                  <c:v>5.9994000873278202</c:v>
                </c:pt>
                <c:pt idx="121">
                  <c:v>6.0147357021140904</c:v>
                </c:pt>
                <c:pt idx="122">
                  <c:v>6.0294842988219797</c:v>
                </c:pt>
                <c:pt idx="123">
                  <c:v>6.04364426010165</c:v>
                </c:pt>
                <c:pt idx="124">
                  <c:v>6.0572140331537803</c:v>
                </c:pt>
                <c:pt idx="125">
                  <c:v>6.0701921298998496</c:v>
                </c:pt>
                <c:pt idx="126">
                  <c:v>6.0825771271453002</c:v>
                </c:pt>
                <c:pt idx="127">
                  <c:v>6.0943676667356002</c:v>
                </c:pt>
                <c:pt idx="128">
                  <c:v>6.1055624557052299</c:v>
                </c:pt>
                <c:pt idx="129">
                  <c:v>6.1161602664194197</c:v>
                </c:pt>
                <c:pt idx="130">
                  <c:v>6.1261599367088104</c:v>
                </c:pt>
                <c:pt idx="131">
                  <c:v>6.1355603699968499</c:v>
                </c:pt>
                <c:pt idx="132">
                  <c:v>6.1443605354201098</c:v>
                </c:pt>
                <c:pt idx="133">
                  <c:v>6.1525594679412698</c:v>
                </c:pt>
                <c:pt idx="134">
                  <c:v>6.1601562684549904</c:v>
                </c:pt>
                <c:pt idx="135">
                  <c:v>6.1671501038864998</c:v>
                </c:pt>
                <c:pt idx="136">
                  <c:v>6.17354020728291</c:v>
                </c:pt>
                <c:pt idx="137">
                  <c:v>6.1793258778973801</c:v>
                </c:pt>
                <c:pt idx="138">
                  <c:v>6.1845064812659398</c:v>
                </c:pt>
                <c:pt idx="139">
                  <c:v>6.1890814492770403</c:v>
                </c:pt>
                <c:pt idx="140">
                  <c:v>6.19305028023388</c:v>
                </c:pt>
                <c:pt idx="141">
                  <c:v>6.1964125389094198</c:v>
                </c:pt>
                <c:pt idx="142">
                  <c:v>6.1991678565941202</c:v>
                </c:pt>
                <c:pt idx="143">
                  <c:v>6.20131593113633</c:v>
                </c:pt>
                <c:pt idx="144">
                  <c:v>6.2028565269754896</c:v>
                </c:pt>
                <c:pt idx="145">
                  <c:v>6.2037894751678797</c:v>
                </c:pt>
                <c:pt idx="146">
                  <c:v>6.2041146734052397</c:v>
                </c:pt>
                <c:pt idx="147">
                  <c:v>6.2038320860259004</c:v>
                </c:pt>
                <c:pt idx="148">
                  <c:v>6.2029417440187604</c:v>
                </c:pt>
                <c:pt idx="149">
                  <c:v>6.2014437450198603</c:v>
                </c:pt>
                <c:pt idx="150">
                  <c:v>6.1993382533016597</c:v>
                </c:pt>
                <c:pt idx="151">
                  <c:v>6.1966254997550703</c:v>
                </c:pt>
                <c:pt idx="152">
                  <c:v>6.1933057818640602</c:v>
                </c:pt>
                <c:pt idx="153">
                  <c:v>6.1893794636731299</c:v>
                </c:pt>
                <c:pt idx="154">
                  <c:v>6.1848469757473099</c:v>
                </c:pt>
                <c:pt idx="155">
                  <c:v>6.1797088151249602</c:v>
                </c:pt>
                <c:pt idx="156">
                  <c:v>6.1739655452633198</c:v>
                </c:pt>
                <c:pt idx="157">
                  <c:v>6.1676177959766401</c:v>
                </c:pt>
                <c:pt idx="158">
                  <c:v>6.1606662633671601</c:v>
                </c:pt>
                <c:pt idx="159">
                  <c:v>6.1531117097487602</c:v>
                </c:pt>
                <c:pt idx="160">
                  <c:v>6.1449549635634</c:v>
                </c:pt>
                <c:pt idx="161">
                  <c:v>6.1361969192901897</c:v>
                </c:pt>
                <c:pt idx="162">
                  <c:v>6.1268385373473997</c:v>
                </c:pt>
                <c:pt idx="163">
                  <c:v>6.1168808439870501</c:v>
                </c:pt>
                <c:pt idx="164">
                  <c:v>6.1063249311824501</c:v>
                </c:pt>
                <c:pt idx="165">
                  <c:v>6.0951719565083797</c:v>
                </c:pt>
                <c:pt idx="166">
                  <c:v>6.0834231430142003</c:v>
                </c:pt>
                <c:pt idx="167">
                  <c:v>6.0710797790897102</c:v>
                </c:pt>
                <c:pt idx="168">
                  <c:v>6.0581432183238499</c:v>
                </c:pt>
                <c:pt idx="169">
                  <c:v>6.0446148793562999</c:v>
                </c:pt>
                <c:pt idx="170">
                  <c:v>6.0304962457218796</c:v>
                </c:pt>
                <c:pt idx="171">
                  <c:v>6.0157888656878598</c:v>
                </c:pt>
                <c:pt idx="172">
                  <c:v>6.0004943520842096</c:v>
                </c:pt>
                <c:pt idx="173">
                  <c:v>5.9846143821266997</c:v>
                </c:pt>
                <c:pt idx="174">
                  <c:v>5.9681506972329696</c:v>
                </c:pt>
                <c:pt idx="175">
                  <c:v>5.95110510283161</c:v>
                </c:pt>
                <c:pt idx="176">
                  <c:v>5.9334794681641299</c:v>
                </c:pt>
                <c:pt idx="177">
                  <c:v>5.91527572608</c:v>
                </c:pt>
                <c:pt idx="178">
                  <c:v>5.8964958728246701</c:v>
                </c:pt>
                <c:pt idx="179">
                  <c:v>5.8771419678206804</c:v>
                </c:pt>
                <c:pt idx="180">
                  <c:v>5.8572161334418196</c:v>
                </c:pt>
                <c:pt idx="181">
                  <c:v>5.83672055478036</c:v>
                </c:pt>
                <c:pt idx="182">
                  <c:v>5.81565747940747</c:v>
                </c:pt>
                <c:pt idx="183">
                  <c:v>5.79402921712673</c:v>
                </c:pt>
                <c:pt idx="184">
                  <c:v>5.7718381397208196</c:v>
                </c:pt>
                <c:pt idx="185">
                  <c:v>5.7490866806914598</c:v>
                </c:pt>
                <c:pt idx="186">
                  <c:v>5.7257773349925003</c:v>
                </c:pt>
                <c:pt idx="187">
                  <c:v>5.7019126587563802</c:v>
                </c:pt>
                <c:pt idx="188">
                  <c:v>5.6774952690137797</c:v>
                </c:pt>
                <c:pt idx="189">
                  <c:v>5.6525278434066397</c:v>
                </c:pt>
                <c:pt idx="190">
                  <c:v>5.6270131198945403</c:v>
                </c:pt>
                <c:pt idx="191">
                  <c:v>5.6009538964544303</c:v>
                </c:pt>
                <c:pt idx="192">
                  <c:v>5.57435303077383</c:v>
                </c:pt>
                <c:pt idx="193">
                  <c:v>5.54721343993742</c:v>
                </c:pt>
                <c:pt idx="194">
                  <c:v>5.5195381001071704</c:v>
                </c:pt>
                <c:pt idx="195">
                  <c:v>5.4913300461959702</c:v>
                </c:pt>
                <c:pt idx="196">
                  <c:v>5.4625923715348002</c:v>
                </c:pt>
                <c:pt idx="197">
                  <c:v>5.4333282275335497</c:v>
                </c:pt>
                <c:pt idx="198">
                  <c:v>5.4035408233353603</c:v>
                </c:pt>
                <c:pt idx="199">
                  <c:v>5.3732334254647904</c:v>
                </c:pt>
                <c:pt idx="200">
                  <c:v>5.3424093574695499</c:v>
                </c:pt>
                <c:pt idx="201">
                  <c:v>5.3110719995560398</c:v>
                </c:pt>
                <c:pt idx="202">
                  <c:v>5.27922478821871</c:v>
                </c:pt>
                <c:pt idx="203">
                  <c:v>5.2468712158631501</c:v>
                </c:pt>
                <c:pt idx="204">
                  <c:v>5.2140148304231797</c:v>
                </c:pt>
                <c:pt idx="205">
                  <c:v>5.1806592349717198</c:v>
                </c:pt>
                <c:pt idx="206">
                  <c:v>5.1468080873256801</c:v>
                </c:pt>
                <c:pt idx="207">
                  <c:v>5.1124650996448704</c:v>
                </c:pt>
                <c:pt idx="208">
                  <c:v>5.0776340380249101</c:v>
                </c:pt>
                <c:pt idx="209">
                  <c:v>5.0423187220842101</c:v>
                </c:pt>
                <c:pt idx="210">
                  <c:v>5.0065230245451398</c:v>
                </c:pt>
                <c:pt idx="211">
                  <c:v>4.9702508708093003</c:v>
                </c:pt>
                <c:pt idx="212">
                  <c:v>4.9335062385270998</c:v>
                </c:pt>
                <c:pt idx="213">
                  <c:v>4.8962931571615496</c:v>
                </c:pt>
                <c:pt idx="214">
                  <c:v>4.8586157075463801</c:v>
                </c:pt>
                <c:pt idx="215">
                  <c:v>4.8204780214385199</c:v>
                </c:pt>
                <c:pt idx="216">
                  <c:v>4.7818842810650297</c:v>
                </c:pt>
                <c:pt idx="217">
                  <c:v>4.7428387186644398</c:v>
                </c:pt>
                <c:pt idx="218">
                  <c:v>4.7033456160226796</c:v>
                </c:pt>
                <c:pt idx="219">
                  <c:v>4.6634093040035003</c:v>
                </c:pt>
                <c:pt idx="220">
                  <c:v>4.6230341620735604</c:v>
                </c:pt>
                <c:pt idx="221">
                  <c:v>4.58222461782215</c:v>
                </c:pt>
                <c:pt idx="222">
                  <c:v>4.5409851464756903</c:v>
                </c:pt>
                <c:pt idx="223">
                  <c:v>4.4993202704069297</c:v>
                </c:pt>
                <c:pt idx="224">
                  <c:v>4.4572345586390503</c:v>
                </c:pt>
                <c:pt idx="225">
                  <c:v>4.4147326263446196</c:v>
                </c:pt>
                <c:pt idx="226">
                  <c:v>4.3718191343394599</c:v>
                </c:pt>
                <c:pt idx="227">
                  <c:v>4.3284987885715598</c:v>
                </c:pt>
                <c:pt idx="228">
                  <c:v>4.2847763396050098</c:v>
                </c:pt>
                <c:pt idx="229">
                  <c:v>4.2406565820990396</c:v>
                </c:pt>
                <c:pt idx="230">
                  <c:v>4.1961443542822598</c:v>
                </c:pt>
                <c:pt idx="231">
                  <c:v>4.1512445374220501</c:v>
                </c:pt>
                <c:pt idx="232">
                  <c:v>4.1059620552893099</c:v>
                </c:pt>
                <c:pt idx="233">
                  <c:v>4.0603018736184699</c:v>
                </c:pt>
                <c:pt idx="234">
                  <c:v>4.0142689995630203</c:v>
                </c:pt>
                <c:pt idx="235">
                  <c:v>3.9678684811463398</c:v>
                </c:pt>
                <c:pt idx="236">
                  <c:v>3.9211054067081399</c:v>
                </c:pt>
                <c:pt idx="237">
                  <c:v>3.8739849043465302</c:v>
                </c:pt>
                <c:pt idx="238">
                  <c:v>3.8265121413555798</c:v>
                </c:pt>
                <c:pt idx="239">
                  <c:v>3.7786923236587202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D4E-4A86-B612-178023397100}"/>
            </c:ext>
          </c:extLst>
        </c:ser>
        <c:ser>
          <c:idx val="3"/>
          <c:order val="2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ppa.demo2!$J$1:$J$240</c:f>
              <c:numCache>
                <c:formatCode>General</c:formatCode>
                <c:ptCount val="240"/>
                <c:pt idx="0">
                  <c:v>4.4168708172376698</c:v>
                </c:pt>
                <c:pt idx="1">
                  <c:v>4.5589964892462804</c:v>
                </c:pt>
                <c:pt idx="2">
                  <c:v>4.7106994282735597</c:v>
                </c:pt>
                <c:pt idx="3">
                  <c:v>4.8614678611659903</c:v>
                </c:pt>
                <c:pt idx="4">
                  <c:v>5.0008547684034399</c:v>
                </c:pt>
                <c:pt idx="5">
                  <c:v>5.1192017771234699</c:v>
                </c:pt>
                <c:pt idx="6">
                  <c:v>5.2083084073812804</c:v>
                </c:pt>
                <c:pt idx="7">
                  <c:v>5.2620002983519898</c:v>
                </c:pt>
                <c:pt idx="8">
                  <c:v>5.2765570410462699</c:v>
                </c:pt>
                <c:pt idx="9">
                  <c:v>5.2509699722303003</c:v>
                </c:pt>
                <c:pt idx="10">
                  <c:v>5.1870120665397996</c:v>
                </c:pt>
                <c:pt idx="11">
                  <c:v>5.0891150838358703</c:v>
                </c:pt>
                <c:pt idx="12">
                  <c:v>4.9640624844864902</c:v>
                </c:pt>
                <c:pt idx="13">
                  <c:v>4.8205193910334598</c:v>
                </c:pt>
                <c:pt idx="14">
                  <c:v>4.6684321660575403</c:v>
                </c:pt>
                <c:pt idx="15">
                  <c:v>4.5183392105860802</c:v>
                </c:pt>
                <c:pt idx="16">
                  <c:v>4.3806407390775099</c:v>
                </c:pt>
                <c:pt idx="17">
                  <c:v>4.2648781296051004</c:v>
                </c:pt>
                <c:pt idx="18">
                  <c:v>4.1790727843792403</c:v>
                </c:pt>
                <c:pt idx="19">
                  <c:v>4.1291703121676697</c:v>
                </c:pt>
                <c:pt idx="20">
                  <c:v>4.1186285462269803</c:v>
                </c:pt>
                <c:pt idx="21">
                  <c:v>4.1481779447336198</c:v>
                </c:pt>
                <c:pt idx="22">
                  <c:v>4.2157709760054898</c:v>
                </c:pt>
                <c:pt idx="23">
                  <c:v>4.3167239957042396</c:v>
                </c:pt>
                <c:pt idx="24">
                  <c:v>4.4440417850882801</c:v>
                </c:pt>
                <c:pt idx="25">
                  <c:v>4.5889022624695599</c:v>
                </c:pt>
                <c:pt idx="26">
                  <c:v>4.7412677813337396</c:v>
                </c:pt>
                <c:pt idx="27">
                  <c:v>4.8905806571627197</c:v>
                </c:pt>
                <c:pt idx="28">
                  <c:v>5.0264947286383199</c:v>
                </c:pt>
                <c:pt idx="29">
                  <c:v>5.1395922620179899</c:v>
                </c:pt>
                <c:pt idx="30">
                  <c:v>5.2220365230714298</c:v>
                </c:pt>
                <c:pt idx="31">
                  <c:v>5.2681147986794299</c:v>
                </c:pt>
                <c:pt idx="32">
                  <c:v>5.2746342411384299</c:v>
                </c:pt>
                <c:pt idx="33">
                  <c:v>5.2411431063974803</c:v>
                </c:pt>
                <c:pt idx="34">
                  <c:v>5.1699620562269404</c:v>
                </c:pt>
                <c:pt idx="35">
                  <c:v>5.0660233553345302</c:v>
                </c:pt>
                <c:pt idx="36">
                  <c:v>4.9365291057537402</c:v>
                </c:pt>
                <c:pt idx="37">
                  <c:v>4.7904522000666603</c:v>
                </c:pt>
                <c:pt idx="38">
                  <c:v>4.6379145733221199</c:v>
                </c:pt>
                <c:pt idx="39">
                  <c:v>4.4894858357069696</c:v>
                </c:pt>
                <c:pt idx="40">
                  <c:v>4.3554508849910203</c:v>
                </c:pt>
                <c:pt idx="41">
                  <c:v>4.2450972472143302</c:v>
                </c:pt>
                <c:pt idx="42">
                  <c:v>4.1660715270795698</c:v>
                </c:pt>
                <c:pt idx="43">
                  <c:v>4.1238495607747403</c:v>
                </c:pt>
                <c:pt idx="44">
                  <c:v>4.1213569853029099</c:v>
                </c:pt>
                <c:pt idx="45">
                  <c:v>4.1587665157617302</c:v>
                </c:pt>
                <c:pt idx="46">
                  <c:v>4.2334859775995</c:v>
                </c:pt>
                <c:pt idx="47">
                  <c:v>4.3403379231146397</c:v>
                </c:pt>
                <c:pt idx="48">
                  <c:v>4.4719183862437797</c:v>
                </c:pt>
                <c:pt idx="49">
                  <c:v>4.6191099168655398</c:v>
                </c:pt>
                <c:pt idx="50">
                  <c:v>4.7717133455377398</c:v>
                </c:pt>
                <c:pt idx="51">
                  <c:v>4.9191545025380199</c:v>
                </c:pt>
                <c:pt idx="52">
                  <c:v>5.0512169213574598</c:v>
                </c:pt>
                <c:pt idx="53">
                  <c:v>5.1587497562864</c:v>
                </c:pt>
                <c:pt idx="54">
                  <c:v>5.2343018611929697</c:v>
                </c:pt>
                <c:pt idx="55">
                  <c:v>5.2726380930196797</c:v>
                </c:pt>
                <c:pt idx="56">
                  <c:v>5.2711020643879598</c:v>
                </c:pt>
                <c:pt idx="57">
                  <c:v>5.2298002095214198</c:v>
                </c:pt>
                <c:pt idx="58">
                  <c:v>5.1515944092244803</c:v>
                </c:pt>
                <c:pt idx="59">
                  <c:v>5.0419036859451101</c:v>
                </c:pt>
                <c:pt idx="60">
                  <c:v>4.90832870983217</c:v>
                </c:pt>
                <c:pt idx="61">
                  <c:v>4.7601251344470903</c:v>
                </c:pt>
                <c:pt idx="62">
                  <c:v>4.60756225565836</c:v>
                </c:pt>
                <c:pt idx="63">
                  <c:v>4.4612114334129798</c:v>
                </c:pt>
                <c:pt idx="64">
                  <c:v>4.3312135829373899</c:v>
                </c:pt>
                <c:pt idx="65">
                  <c:v>4.2265764922375801</c:v>
                </c:pt>
                <c:pt idx="66">
                  <c:v>4.1545506560497598</c:v>
                </c:pt>
                <c:pt idx="67">
                  <c:v>4.1201268758445604</c:v>
                </c:pt>
                <c:pt idx="68">
                  <c:v>4.1256904380965</c:v>
                </c:pt>
                <c:pt idx="69">
                  <c:v>4.1708558334364501</c:v>
                </c:pt>
                <c:pt idx="70">
                  <c:v>4.2524934692985203</c:v>
                </c:pt>
                <c:pt idx="71">
                  <c:v>4.3649465250932504</c:v>
                </c:pt>
                <c:pt idx="72">
                  <c:v>4.5004229236168998</c:v>
                </c:pt>
                <c:pt idx="73">
                  <c:v>4.6495352582834704</c:v>
                </c:pt>
                <c:pt idx="74">
                  <c:v>4.8019512636374904</c:v>
                </c:pt>
                <c:pt idx="75">
                  <c:v>4.9471097568599296</c:v>
                </c:pt>
                <c:pt idx="76">
                  <c:v>5.07495244137563</c:v>
                </c:pt>
                <c:pt idx="77">
                  <c:v>5.1766208645561402</c:v>
                </c:pt>
                <c:pt idx="78">
                  <c:v>5.2450702360486803</c:v>
                </c:pt>
                <c:pt idx="79">
                  <c:v>5.2755575741401302</c:v>
                </c:pt>
                <c:pt idx="80">
                  <c:v>5.2659703556049902</c:v>
                </c:pt>
                <c:pt idx="81">
                  <c:v>5.21697289629014</c:v>
                </c:pt>
                <c:pt idx="82">
                  <c:v>5.1319603194589796</c:v>
                </c:pt>
                <c:pt idx="83">
                  <c:v>5.0168233015122201</c:v>
                </c:pt>
                <c:pt idx="84">
                  <c:v>4.8795398962831502</c:v>
                </c:pt>
                <c:pt idx="85">
                  <c:v>4.7296227211460202</c:v>
                </c:pt>
                <c:pt idx="86">
                  <c:v>4.5774598104194899</c:v>
                </c:pt>
                <c:pt idx="87">
                  <c:v>4.4335948095345099</c:v>
                </c:pt>
                <c:pt idx="88">
                  <c:v>4.3079963866245699</c:v>
                </c:pt>
                <c:pt idx="89">
                  <c:v>4.2093674853408203</c:v>
                </c:pt>
                <c:pt idx="90">
                  <c:v>4.1445422820237097</c:v>
                </c:pt>
                <c:pt idx="91">
                  <c:v>4.1180126331677203</c:v>
                </c:pt>
                <c:pt idx="92">
                  <c:v>4.1316168264975603</c:v>
                </c:pt>
                <c:pt idx="93">
                  <c:v>4.1844122026611004</c:v>
                </c:pt>
                <c:pt idx="94">
                  <c:v>4.27274047381405</c:v>
                </c:pt>
                <c:pt idx="95">
                  <c:v>4.3904812130526496</c:v>
                </c:pt>
                <c:pt idx="96">
                  <c:v>4.5294759499494797</c:v>
                </c:pt>
                <c:pt idx="97">
                  <c:v>4.6800934858398202</c:v>
                </c:pt>
                <c:pt idx="98">
                  <c:v>4.8318972571318701</c:v>
                </c:pt>
                <c:pt idx="99">
                  <c:v>4.9743685038206804</c:v>
                </c:pt>
                <c:pt idx="100">
                  <c:v>5.0976351335414201</c:v>
                </c:pt>
                <c:pt idx="101">
                  <c:v>5.1931557768431702</c:v>
                </c:pt>
                <c:pt idx="102">
                  <c:v>5.2543116342464504</c:v>
                </c:pt>
                <c:pt idx="103">
                  <c:v>5.2768651049232602</c:v>
                </c:pt>
                <c:pt idx="104">
                  <c:v>5.2592534177822801</c:v>
                </c:pt>
                <c:pt idx="105">
                  <c:v>5.2026969187262697</c:v>
                </c:pt>
                <c:pt idx="106">
                  <c:v>5.1111145106601201</c:v>
                </c:pt>
                <c:pt idx="107">
                  <c:v>4.9908521055656001</c:v>
                </c:pt>
                <c:pt idx="108">
                  <c:v>4.8502429046935296</c:v>
                </c:pt>
                <c:pt idx="109">
                  <c:v>4.6990299758601202</c:v>
                </c:pt>
                <c:pt idx="110">
                  <c:v>4.5476911385194603</c:v>
                </c:pt>
                <c:pt idx="111">
                  <c:v>4.4067129365555404</c:v>
                </c:pt>
                <c:pt idx="112">
                  <c:v>4.2858640065428499</c:v>
                </c:pt>
                <c:pt idx="113">
                  <c:v>4.1935181911128101</c:v>
                </c:pt>
                <c:pt idx="114">
                  <c:v>4.1360743001349096</c:v>
                </c:pt>
                <c:pt idx="115">
                  <c:v>4.1175127255177699</c:v>
                </c:pt>
                <c:pt idx="116">
                  <c:v>4.1391196325986996</c:v>
                </c:pt>
                <c:pt idx="117">
                  <c:v>4.1993978394032396</c:v>
                </c:pt>
                <c:pt idx="118">
                  <c:v>4.2941705591130797</c:v>
                </c:pt>
                <c:pt idx="119">
                  <c:v>4.4168708172376601</c:v>
                </c:pt>
                <c:pt idx="120">
                  <c:v>4.5589964892462804</c:v>
                </c:pt>
                <c:pt idx="121">
                  <c:v>4.7106994282735597</c:v>
                </c:pt>
                <c:pt idx="122">
                  <c:v>4.8614678611659903</c:v>
                </c:pt>
                <c:pt idx="123">
                  <c:v>5.0008547684034399</c:v>
                </c:pt>
                <c:pt idx="124">
                  <c:v>5.1192017771234699</c:v>
                </c:pt>
                <c:pt idx="125">
                  <c:v>5.2083084073812698</c:v>
                </c:pt>
                <c:pt idx="126">
                  <c:v>5.2620002983519898</c:v>
                </c:pt>
                <c:pt idx="127">
                  <c:v>5.2765570410462699</c:v>
                </c:pt>
                <c:pt idx="128">
                  <c:v>5.2509699722303003</c:v>
                </c:pt>
                <c:pt idx="129">
                  <c:v>5.1870120665397996</c:v>
                </c:pt>
                <c:pt idx="130">
                  <c:v>5.0891150838358703</c:v>
                </c:pt>
                <c:pt idx="131">
                  <c:v>4.9640624844865</c:v>
                </c:pt>
                <c:pt idx="132">
                  <c:v>4.8205193910334598</c:v>
                </c:pt>
                <c:pt idx="133">
                  <c:v>4.6684321660575403</c:v>
                </c:pt>
                <c:pt idx="134">
                  <c:v>4.5183392105860802</c:v>
                </c:pt>
                <c:pt idx="135">
                  <c:v>4.3806407390775099</c:v>
                </c:pt>
                <c:pt idx="136">
                  <c:v>4.2648781296051004</c:v>
                </c:pt>
                <c:pt idx="137">
                  <c:v>4.1790727843792403</c:v>
                </c:pt>
                <c:pt idx="138">
                  <c:v>4.1291703121676697</c:v>
                </c:pt>
                <c:pt idx="139">
                  <c:v>4.1186285462269803</c:v>
                </c:pt>
                <c:pt idx="140">
                  <c:v>4.1481779447336198</c:v>
                </c:pt>
                <c:pt idx="141">
                  <c:v>4.2157709760054898</c:v>
                </c:pt>
                <c:pt idx="142">
                  <c:v>4.3167239957042396</c:v>
                </c:pt>
                <c:pt idx="143">
                  <c:v>4.4440417850882703</c:v>
                </c:pt>
                <c:pt idx="144">
                  <c:v>4.5889022624695599</c:v>
                </c:pt>
                <c:pt idx="145">
                  <c:v>4.7412677813337396</c:v>
                </c:pt>
                <c:pt idx="146">
                  <c:v>4.8905806571627197</c:v>
                </c:pt>
                <c:pt idx="147">
                  <c:v>5.0264947286383199</c:v>
                </c:pt>
                <c:pt idx="148">
                  <c:v>5.1395922620179899</c:v>
                </c:pt>
                <c:pt idx="149">
                  <c:v>5.2220365230714298</c:v>
                </c:pt>
                <c:pt idx="150">
                  <c:v>5.2681147986794299</c:v>
                </c:pt>
                <c:pt idx="151">
                  <c:v>5.2746342411384299</c:v>
                </c:pt>
                <c:pt idx="152">
                  <c:v>5.2411431063974803</c:v>
                </c:pt>
                <c:pt idx="153">
                  <c:v>5.1699620562269404</c:v>
                </c:pt>
                <c:pt idx="154">
                  <c:v>5.06602335533454</c:v>
                </c:pt>
                <c:pt idx="155">
                  <c:v>4.9365291057537402</c:v>
                </c:pt>
                <c:pt idx="156">
                  <c:v>4.7904522000666603</c:v>
                </c:pt>
                <c:pt idx="157">
                  <c:v>4.6379145733221199</c:v>
                </c:pt>
                <c:pt idx="158">
                  <c:v>4.4894858357069802</c:v>
                </c:pt>
                <c:pt idx="159">
                  <c:v>4.3554508849910203</c:v>
                </c:pt>
                <c:pt idx="160">
                  <c:v>4.2450972472143302</c:v>
                </c:pt>
                <c:pt idx="161">
                  <c:v>4.1660715270795698</c:v>
                </c:pt>
                <c:pt idx="162">
                  <c:v>4.1238495607747403</c:v>
                </c:pt>
                <c:pt idx="163">
                  <c:v>4.1213569853029099</c:v>
                </c:pt>
                <c:pt idx="164">
                  <c:v>4.1587665157617302</c:v>
                </c:pt>
                <c:pt idx="165">
                  <c:v>4.2334859775995</c:v>
                </c:pt>
                <c:pt idx="166">
                  <c:v>4.34033792311463</c:v>
                </c:pt>
                <c:pt idx="167">
                  <c:v>4.4719183862437797</c:v>
                </c:pt>
                <c:pt idx="168">
                  <c:v>4.6191099168655398</c:v>
                </c:pt>
                <c:pt idx="169">
                  <c:v>4.7717133455377301</c:v>
                </c:pt>
                <c:pt idx="170">
                  <c:v>4.9191545025380199</c:v>
                </c:pt>
                <c:pt idx="171">
                  <c:v>5.05121692135745</c:v>
                </c:pt>
                <c:pt idx="172">
                  <c:v>5.1587497562864</c:v>
                </c:pt>
                <c:pt idx="173">
                  <c:v>5.2343018611929697</c:v>
                </c:pt>
                <c:pt idx="174">
                  <c:v>5.2726380930196797</c:v>
                </c:pt>
                <c:pt idx="175">
                  <c:v>5.2711020643879598</c:v>
                </c:pt>
                <c:pt idx="176">
                  <c:v>5.2298002095214198</c:v>
                </c:pt>
                <c:pt idx="177">
                  <c:v>5.1515944092244803</c:v>
                </c:pt>
                <c:pt idx="178">
                  <c:v>5.0419036859451101</c:v>
                </c:pt>
                <c:pt idx="179">
                  <c:v>4.90832870983217</c:v>
                </c:pt>
                <c:pt idx="180">
                  <c:v>4.7601251344470903</c:v>
                </c:pt>
                <c:pt idx="181">
                  <c:v>4.60756225565836</c:v>
                </c:pt>
                <c:pt idx="182">
                  <c:v>4.4612114334129904</c:v>
                </c:pt>
                <c:pt idx="183">
                  <c:v>4.3312135829373899</c:v>
                </c:pt>
                <c:pt idx="184">
                  <c:v>4.2265764922375899</c:v>
                </c:pt>
                <c:pt idx="185">
                  <c:v>4.1545506560497598</c:v>
                </c:pt>
                <c:pt idx="186">
                  <c:v>4.1201268758445604</c:v>
                </c:pt>
                <c:pt idx="187">
                  <c:v>4.1256904380965</c:v>
                </c:pt>
                <c:pt idx="188">
                  <c:v>4.1708558334364403</c:v>
                </c:pt>
                <c:pt idx="189">
                  <c:v>4.2524934692985203</c:v>
                </c:pt>
                <c:pt idx="190">
                  <c:v>4.3649465250932504</c:v>
                </c:pt>
                <c:pt idx="191">
                  <c:v>4.50042292361689</c:v>
                </c:pt>
                <c:pt idx="192">
                  <c:v>4.6495352582834704</c:v>
                </c:pt>
                <c:pt idx="193">
                  <c:v>4.8019512636374797</c:v>
                </c:pt>
                <c:pt idx="194">
                  <c:v>4.9471097568599296</c:v>
                </c:pt>
                <c:pt idx="195">
                  <c:v>5.0749524413756202</c:v>
                </c:pt>
                <c:pt idx="196">
                  <c:v>5.1766208645561402</c:v>
                </c:pt>
                <c:pt idx="197">
                  <c:v>5.2450702360486803</c:v>
                </c:pt>
                <c:pt idx="198">
                  <c:v>5.2755575741401302</c:v>
                </c:pt>
                <c:pt idx="199">
                  <c:v>5.2659703556049902</c:v>
                </c:pt>
                <c:pt idx="200">
                  <c:v>5.21697289629014</c:v>
                </c:pt>
                <c:pt idx="201">
                  <c:v>5.1319603194589796</c:v>
                </c:pt>
                <c:pt idx="202">
                  <c:v>5.0168233015122201</c:v>
                </c:pt>
                <c:pt idx="203">
                  <c:v>4.87953989628316</c:v>
                </c:pt>
                <c:pt idx="204">
                  <c:v>4.7296227211460202</c:v>
                </c:pt>
                <c:pt idx="205">
                  <c:v>4.5774598104194899</c:v>
                </c:pt>
                <c:pt idx="206">
                  <c:v>4.4335948095345197</c:v>
                </c:pt>
                <c:pt idx="207">
                  <c:v>4.3079963866245699</c:v>
                </c:pt>
                <c:pt idx="208">
                  <c:v>4.2093674853408203</c:v>
                </c:pt>
                <c:pt idx="209">
                  <c:v>4.1445422820237097</c:v>
                </c:pt>
                <c:pt idx="210">
                  <c:v>4.1180126331677203</c:v>
                </c:pt>
                <c:pt idx="211">
                  <c:v>4.1316168264975603</c:v>
                </c:pt>
                <c:pt idx="212">
                  <c:v>4.1844122026611004</c:v>
                </c:pt>
                <c:pt idx="213">
                  <c:v>4.27274047381405</c:v>
                </c:pt>
                <c:pt idx="214">
                  <c:v>4.3904812130526496</c:v>
                </c:pt>
                <c:pt idx="215">
                  <c:v>4.5294759499494797</c:v>
                </c:pt>
                <c:pt idx="216">
                  <c:v>4.6800934858398202</c:v>
                </c:pt>
                <c:pt idx="217">
                  <c:v>4.8318972571318604</c:v>
                </c:pt>
                <c:pt idx="218">
                  <c:v>4.9743685038206698</c:v>
                </c:pt>
                <c:pt idx="219">
                  <c:v>5.0976351335414201</c:v>
                </c:pt>
                <c:pt idx="220">
                  <c:v>5.1931557768431604</c:v>
                </c:pt>
                <c:pt idx="221">
                  <c:v>5.2543116342464504</c:v>
                </c:pt>
                <c:pt idx="222">
                  <c:v>5.2768651049232602</c:v>
                </c:pt>
                <c:pt idx="223">
                  <c:v>5.2592534177822898</c:v>
                </c:pt>
                <c:pt idx="224">
                  <c:v>5.2026969187262804</c:v>
                </c:pt>
                <c:pt idx="225">
                  <c:v>5.1111145106601201</c:v>
                </c:pt>
                <c:pt idx="226">
                  <c:v>4.9908521055656099</c:v>
                </c:pt>
                <c:pt idx="227">
                  <c:v>4.8502429046935296</c:v>
                </c:pt>
                <c:pt idx="228">
                  <c:v>4.6990299758601299</c:v>
                </c:pt>
                <c:pt idx="229">
                  <c:v>4.5476911385194603</c:v>
                </c:pt>
                <c:pt idx="230">
                  <c:v>4.4067129365555404</c:v>
                </c:pt>
                <c:pt idx="231">
                  <c:v>4.2858640065428499</c:v>
                </c:pt>
                <c:pt idx="232">
                  <c:v>4.1935181911128101</c:v>
                </c:pt>
                <c:pt idx="233">
                  <c:v>4.1360743001349096</c:v>
                </c:pt>
                <c:pt idx="234">
                  <c:v>4.1175127255177699</c:v>
                </c:pt>
                <c:pt idx="235">
                  <c:v>4.1391196325986996</c:v>
                </c:pt>
                <c:pt idx="236">
                  <c:v>4.1993978394032396</c:v>
                </c:pt>
                <c:pt idx="237">
                  <c:v>4.2941705591130797</c:v>
                </c:pt>
                <c:pt idx="238">
                  <c:v>4.4168708172376601</c:v>
                </c:pt>
                <c:pt idx="239">
                  <c:v>4.5589964892462698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D4E-4A86-B612-178023397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2918432"/>
        <c:axId val="522918040"/>
      </c:scatterChart>
      <c:valAx>
        <c:axId val="52291843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18040"/>
        <c:crosses val="autoZero"/>
        <c:crossBetween val="midCat"/>
      </c:valAx>
      <c:valAx>
        <c:axId val="522918040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918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F9B-4E94-935F-1643A90D6F91}"/>
            </c:ext>
          </c:extLst>
        </c:ser>
        <c:ser>
          <c:idx val="2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ppa.demo2!$I$1:$I$240</c:f>
              <c:numCache>
                <c:formatCode>General</c:formatCode>
                <c:ptCount val="240"/>
                <c:pt idx="0">
                  <c:v>0.89178226681516704</c:v>
                </c:pt>
                <c:pt idx="1">
                  <c:v>0.94975835567105804</c:v>
                </c:pt>
                <c:pt idx="2">
                  <c:v>1.00770285829171</c:v>
                </c:pt>
                <c:pt idx="3">
                  <c:v>1.06560942040944</c:v>
                </c:pt>
                <c:pt idx="4">
                  <c:v>1.1234716919171499</c:v>
                </c:pt>
                <c:pt idx="5">
                  <c:v>1.1812833275647401</c:v>
                </c:pt>
                <c:pt idx="6">
                  <c:v>1.23903798765488</c:v>
                </c:pt>
                <c:pt idx="7">
                  <c:v>1.2967293387382399</c:v>
                </c:pt>
                <c:pt idx="8">
                  <c:v>1.3543510543080699</c:v>
                </c:pt>
                <c:pt idx="9">
                  <c:v>1.41189681549391</c:v>
                </c:pt>
                <c:pt idx="10">
                  <c:v>1.4693603117545599</c:v>
                </c:pt>
                <c:pt idx="11">
                  <c:v>1.5267352415701101</c:v>
                </c:pt>
                <c:pt idx="12">
                  <c:v>1.58401531313295</c:v>
                </c:pt>
                <c:pt idx="13">
                  <c:v>1.6411942450377399</c:v>
                </c:pt>
                <c:pt idx="14">
                  <c:v>1.6982657669702399</c:v>
                </c:pt>
                <c:pt idx="15">
                  <c:v>1.7552236203949501</c:v>
                </c:pt>
                <c:pt idx="16">
                  <c:v>1.81206155924137</c:v>
                </c:pt>
                <c:pt idx="17">
                  <c:v>1.8687733505890101</c:v>
                </c:pt>
                <c:pt idx="18">
                  <c:v>1.9253527753508599</c:v>
                </c:pt>
                <c:pt idx="19">
                  <c:v>1.9817936289554099</c:v>
                </c:pt>
                <c:pt idx="20">
                  <c:v>2.0380897220270202</c:v>
                </c:pt>
                <c:pt idx="21">
                  <c:v>2.0942348810646898</c:v>
                </c:pt>
                <c:pt idx="22">
                  <c:v>2.1502229491190401</c:v>
                </c:pt>
                <c:pt idx="23">
                  <c:v>2.2060477864674799</c:v>
                </c:pt>
                <c:pt idx="24">
                  <c:v>2.26170327128749</c:v>
                </c:pt>
                <c:pt idx="25">
                  <c:v>2.31718330032799</c:v>
                </c:pt>
                <c:pt idx="26">
                  <c:v>2.3724817895785999</c:v>
                </c:pt>
                <c:pt idx="27">
                  <c:v>2.4275926749368</c:v>
                </c:pt>
                <c:pt idx="28">
                  <c:v>2.4825099128729802</c:v>
                </c:pt>
                <c:pt idx="29">
                  <c:v>2.5372274810931401</c:v>
                </c:pt>
                <c:pt idx="30">
                  <c:v>2.5917393791993</c:v>
                </c:pt>
                <c:pt idx="31">
                  <c:v>2.6460396293475501</c:v>
                </c:pt>
                <c:pt idx="32">
                  <c:v>2.70012227690356</c:v>
                </c:pt>
                <c:pt idx="33">
                  <c:v>2.7539813910955502</c:v>
                </c:pt>
                <c:pt idx="34">
                  <c:v>2.8076110656647302</c:v>
                </c:pt>
                <c:pt idx="35">
                  <c:v>2.86100541951292</c:v>
                </c:pt>
                <c:pt idx="36">
                  <c:v>2.9141585973475199</c:v>
                </c:pt>
                <c:pt idx="37">
                  <c:v>2.9670647703236099</c:v>
                </c:pt>
                <c:pt idx="38">
                  <c:v>3.0197181366831201</c:v>
                </c:pt>
                <c:pt idx="39">
                  <c:v>3.0721129223910801</c:v>
                </c:pt>
                <c:pt idx="40">
                  <c:v>3.1242433817687898</c:v>
                </c:pt>
                <c:pt idx="41">
                  <c:v>3.1761037981239402</c:v>
                </c:pt>
                <c:pt idx="42">
                  <c:v>3.2276884843774498</c:v>
                </c:pt>
                <c:pt idx="43">
                  <c:v>3.2789917836871698</c:v>
                </c:pt>
                <c:pt idx="44">
                  <c:v>3.3300080700682</c:v>
                </c:pt>
                <c:pt idx="45">
                  <c:v>3.3807317490098301</c:v>
                </c:pt>
                <c:pt idx="46">
                  <c:v>3.4311572580890699</c:v>
                </c:pt>
                <c:pt idx="47">
                  <c:v>3.4812790675805898</c:v>
                </c:pt>
                <c:pt idx="48">
                  <c:v>3.5310916810631601</c:v>
                </c:pt>
                <c:pt idx="49">
                  <c:v>3.5805896360223901</c:v>
                </c:pt>
                <c:pt idx="50">
                  <c:v>3.62976750444972</c:v>
                </c:pt>
                <c:pt idx="51">
                  <c:v>3.6786198934376801</c:v>
                </c:pt>
                <c:pt idx="52">
                  <c:v>3.7271414457713199</c:v>
                </c:pt>
                <c:pt idx="53">
                  <c:v>3.7753268405156302</c:v>
                </c:pt>
                <c:pt idx="54">
                  <c:v>3.8231707935990702</c:v>
                </c:pt>
                <c:pt idx="55">
                  <c:v>3.87066805839304</c:v>
                </c:pt>
                <c:pt idx="56">
                  <c:v>3.91781342628722</c:v>
                </c:pt>
                <c:pt idx="57">
                  <c:v>3.9646017272607201</c:v>
                </c:pt>
                <c:pt idx="58">
                  <c:v>4.0110278304490903</c:v>
                </c:pt>
                <c:pt idx="59">
                  <c:v>4.0570866447069402</c:v>
                </c:pt>
                <c:pt idx="60">
                  <c:v>4.1027731191662502</c:v>
                </c:pt>
                <c:pt idx="61">
                  <c:v>4.1480822437902702</c:v>
                </c:pt>
                <c:pt idx="62">
                  <c:v>4.19300904992288</c:v>
                </c:pt>
                <c:pt idx="63">
                  <c:v>4.2375486108335103</c:v>
                </c:pt>
                <c:pt idx="64">
                  <c:v>4.2816960422574004</c:v>
                </c:pt>
                <c:pt idx="65">
                  <c:v>4.3254465029311904</c:v>
                </c:pt>
                <c:pt idx="66">
                  <c:v>4.36879519512385</c:v>
                </c:pt>
                <c:pt idx="67">
                  <c:v>4.4117373651627796</c:v>
                </c:pt>
                <c:pt idx="68">
                  <c:v>4.4542683039551196</c:v>
                </c:pt>
                <c:pt idx="69">
                  <c:v>4.4963833475041701</c:v>
                </c:pt>
                <c:pt idx="70">
                  <c:v>4.5380778774207897</c:v>
                </c:pt>
                <c:pt idx="71">
                  <c:v>4.5793473214299203</c:v>
                </c:pt>
                <c:pt idx="72">
                  <c:v>4.6201871538719699</c:v>
                </c:pt>
                <c:pt idx="73">
                  <c:v>4.6605928961990903</c:v>
                </c:pt>
                <c:pt idx="74">
                  <c:v>4.7005601174663001</c:v>
                </c:pt>
                <c:pt idx="75">
                  <c:v>4.7400844348173896</c:v>
                </c:pt>
                <c:pt idx="76">
                  <c:v>4.7791615139655796</c:v>
                </c:pt>
                <c:pt idx="77">
                  <c:v>4.8177870696687704</c:v>
                </c:pt>
                <c:pt idx="78">
                  <c:v>4.8559568661995103</c:v>
                </c:pt>
                <c:pt idx="79">
                  <c:v>4.8936667178094799</c:v>
                </c:pt>
                <c:pt idx="80">
                  <c:v>4.9309124891884899</c:v>
                </c:pt>
                <c:pt idx="81">
                  <c:v>4.9676900959179999</c:v>
                </c:pt>
                <c:pt idx="82">
                  <c:v>5.0039955049189802</c:v>
                </c:pt>
                <c:pt idx="83">
                  <c:v>5.0398247348942</c:v>
                </c:pt>
                <c:pt idx="84">
                  <c:v>5.0751738567648497</c:v>
                </c:pt>
                <c:pt idx="85">
                  <c:v>5.11003899410135</c:v>
                </c:pt>
                <c:pt idx="86">
                  <c:v>5.1444163235485103</c:v>
                </c:pt>
                <c:pt idx="87">
                  <c:v>5.1783020752447602</c:v>
                </c:pt>
                <c:pt idx="88">
                  <c:v>5.2116925332355599</c:v>
                </c:pt>
                <c:pt idx="89">
                  <c:v>5.2445840358809299</c:v>
                </c:pt>
                <c:pt idx="90">
                  <c:v>5.2769729762569302</c:v>
                </c:pt>
                <c:pt idx="91">
                  <c:v>5.3088558025512702</c:v>
                </c:pt>
                <c:pt idx="92">
                  <c:v>5.3402290184527601</c:v>
                </c:pt>
                <c:pt idx="93">
                  <c:v>5.3710891835347301</c:v>
                </c:pt>
                <c:pt idx="94">
                  <c:v>5.4014329136323198</c:v>
                </c:pt>
                <c:pt idx="95">
                  <c:v>5.4312568812135797</c:v>
                </c:pt>
                <c:pt idx="96">
                  <c:v>5.4605578157443704</c:v>
                </c:pt>
                <c:pt idx="97">
                  <c:v>5.4893325040470398</c:v>
                </c:pt>
                <c:pt idx="98">
                  <c:v>5.5175777906527603</c:v>
                </c:pt>
                <c:pt idx="99">
                  <c:v>5.5452905781475401</c:v>
                </c:pt>
                <c:pt idx="100">
                  <c:v>5.5724678275119501</c:v>
                </c:pt>
                <c:pt idx="101">
                  <c:v>5.5991065584543396</c:v>
                </c:pt>
                <c:pt idx="102">
                  <c:v>5.6252038497376597</c:v>
                </c:pt>
                <c:pt idx="103">
                  <c:v>5.65075683949983</c:v>
                </c:pt>
                <c:pt idx="104">
                  <c:v>5.67576272556758</c:v>
                </c:pt>
                <c:pt idx="105">
                  <c:v>5.7002187657637</c:v>
                </c:pt>
                <c:pt idx="106">
                  <c:v>5.7241222782078003</c:v>
                </c:pt>
                <c:pt idx="107">
                  <c:v>5.7474706416103603</c:v>
                </c:pt>
                <c:pt idx="108">
                  <c:v>5.7702612955602302</c:v>
                </c:pt>
                <c:pt idx="109">
                  <c:v>5.79249174080537</c:v>
                </c:pt>
                <c:pt idx="110">
                  <c:v>5.8141595395269396</c:v>
                </c:pt>
                <c:pt idx="111">
                  <c:v>5.8352623156066503</c:v>
                </c:pt>
                <c:pt idx="112">
                  <c:v>5.8557977548872904</c:v>
                </c:pt>
                <c:pt idx="113">
                  <c:v>5.8757636054265303</c:v>
                </c:pt>
                <c:pt idx="114">
                  <c:v>5.8951576777438701</c:v>
                </c:pt>
                <c:pt idx="115">
                  <c:v>5.9139778450607103</c:v>
                </c:pt>
                <c:pt idx="116">
                  <c:v>5.9322220435336401</c:v>
                </c:pt>
                <c:pt idx="117">
                  <c:v>5.9498882724806901</c:v>
                </c:pt>
                <c:pt idx="118">
                  <c:v>5.9669745946007797</c:v>
                </c:pt>
                <c:pt idx="119">
                  <c:v>5.9834791361861503</c:v>
                </c:pt>
                <c:pt idx="120">
                  <c:v>5.9994000873278202</c:v>
                </c:pt>
                <c:pt idx="121">
                  <c:v>6.0147357021140904</c:v>
                </c:pt>
                <c:pt idx="122">
                  <c:v>6.0294842988219797</c:v>
                </c:pt>
                <c:pt idx="123">
                  <c:v>6.04364426010165</c:v>
                </c:pt>
                <c:pt idx="124">
                  <c:v>6.0572140331537803</c:v>
                </c:pt>
                <c:pt idx="125">
                  <c:v>6.0701921298998496</c:v>
                </c:pt>
                <c:pt idx="126">
                  <c:v>6.0825771271453002</c:v>
                </c:pt>
                <c:pt idx="127">
                  <c:v>6.0943676667356002</c:v>
                </c:pt>
                <c:pt idx="128">
                  <c:v>6.1055624557052299</c:v>
                </c:pt>
                <c:pt idx="129">
                  <c:v>6.1161602664194197</c:v>
                </c:pt>
                <c:pt idx="130">
                  <c:v>6.1261599367088104</c:v>
                </c:pt>
                <c:pt idx="131">
                  <c:v>6.1355603699968499</c:v>
                </c:pt>
                <c:pt idx="132">
                  <c:v>6.1443605354201098</c:v>
                </c:pt>
                <c:pt idx="133">
                  <c:v>6.1525594679412698</c:v>
                </c:pt>
                <c:pt idx="134">
                  <c:v>6.1601562684549904</c:v>
                </c:pt>
                <c:pt idx="135">
                  <c:v>6.1671501038864998</c:v>
                </c:pt>
                <c:pt idx="136">
                  <c:v>6.17354020728291</c:v>
                </c:pt>
                <c:pt idx="137">
                  <c:v>6.1793258778973801</c:v>
                </c:pt>
                <c:pt idx="138">
                  <c:v>6.1845064812659398</c:v>
                </c:pt>
                <c:pt idx="139">
                  <c:v>6.1890814492770403</c:v>
                </c:pt>
                <c:pt idx="140">
                  <c:v>6.19305028023388</c:v>
                </c:pt>
                <c:pt idx="141">
                  <c:v>6.1964125389094198</c:v>
                </c:pt>
                <c:pt idx="142">
                  <c:v>6.1991678565941202</c:v>
                </c:pt>
                <c:pt idx="143">
                  <c:v>6.20131593113633</c:v>
                </c:pt>
                <c:pt idx="144">
                  <c:v>6.2028565269754896</c:v>
                </c:pt>
                <c:pt idx="145">
                  <c:v>6.2037894751678797</c:v>
                </c:pt>
                <c:pt idx="146">
                  <c:v>6.2041146734052397</c:v>
                </c:pt>
                <c:pt idx="147">
                  <c:v>6.2038320860259004</c:v>
                </c:pt>
                <c:pt idx="148">
                  <c:v>6.2029417440187604</c:v>
                </c:pt>
                <c:pt idx="149">
                  <c:v>6.2014437450198603</c:v>
                </c:pt>
                <c:pt idx="150">
                  <c:v>6.1993382533016597</c:v>
                </c:pt>
                <c:pt idx="151">
                  <c:v>6.1966254997550703</c:v>
                </c:pt>
                <c:pt idx="152">
                  <c:v>6.1933057818640602</c:v>
                </c:pt>
                <c:pt idx="153">
                  <c:v>6.1893794636731299</c:v>
                </c:pt>
                <c:pt idx="154">
                  <c:v>6.1848469757473099</c:v>
                </c:pt>
                <c:pt idx="155">
                  <c:v>6.1797088151249602</c:v>
                </c:pt>
                <c:pt idx="156">
                  <c:v>6.1739655452633198</c:v>
                </c:pt>
                <c:pt idx="157">
                  <c:v>6.1676177959766401</c:v>
                </c:pt>
                <c:pt idx="158">
                  <c:v>6.1606662633671601</c:v>
                </c:pt>
                <c:pt idx="159">
                  <c:v>6.1531117097487602</c:v>
                </c:pt>
                <c:pt idx="160">
                  <c:v>6.1449549635634</c:v>
                </c:pt>
                <c:pt idx="161">
                  <c:v>6.1361969192901897</c:v>
                </c:pt>
                <c:pt idx="162">
                  <c:v>6.1268385373473997</c:v>
                </c:pt>
                <c:pt idx="163">
                  <c:v>6.1168808439870501</c:v>
                </c:pt>
                <c:pt idx="164">
                  <c:v>6.1063249311824501</c:v>
                </c:pt>
                <c:pt idx="165">
                  <c:v>6.0951719565083797</c:v>
                </c:pt>
                <c:pt idx="166">
                  <c:v>6.0834231430142003</c:v>
                </c:pt>
                <c:pt idx="167">
                  <c:v>6.0710797790897102</c:v>
                </c:pt>
                <c:pt idx="168">
                  <c:v>6.0581432183238499</c:v>
                </c:pt>
                <c:pt idx="169">
                  <c:v>6.0446148793562999</c:v>
                </c:pt>
                <c:pt idx="170">
                  <c:v>6.0304962457218796</c:v>
                </c:pt>
                <c:pt idx="171">
                  <c:v>6.0157888656878598</c:v>
                </c:pt>
                <c:pt idx="172">
                  <c:v>6.0004943520842096</c:v>
                </c:pt>
                <c:pt idx="173">
                  <c:v>5.9846143821266997</c:v>
                </c:pt>
                <c:pt idx="174">
                  <c:v>5.9681506972329696</c:v>
                </c:pt>
                <c:pt idx="175">
                  <c:v>5.95110510283161</c:v>
                </c:pt>
                <c:pt idx="176">
                  <c:v>5.9334794681641299</c:v>
                </c:pt>
                <c:pt idx="177">
                  <c:v>5.91527572608</c:v>
                </c:pt>
                <c:pt idx="178">
                  <c:v>5.8964958728246701</c:v>
                </c:pt>
                <c:pt idx="179">
                  <c:v>5.8771419678206804</c:v>
                </c:pt>
                <c:pt idx="180">
                  <c:v>5.8572161334418196</c:v>
                </c:pt>
                <c:pt idx="181">
                  <c:v>5.83672055478036</c:v>
                </c:pt>
                <c:pt idx="182">
                  <c:v>5.81565747940747</c:v>
                </c:pt>
                <c:pt idx="183">
                  <c:v>5.79402921712673</c:v>
                </c:pt>
                <c:pt idx="184">
                  <c:v>5.7718381397208196</c:v>
                </c:pt>
                <c:pt idx="185">
                  <c:v>5.7490866806914598</c:v>
                </c:pt>
                <c:pt idx="186">
                  <c:v>5.7257773349925003</c:v>
                </c:pt>
                <c:pt idx="187">
                  <c:v>5.7019126587563802</c:v>
                </c:pt>
                <c:pt idx="188">
                  <c:v>5.6774952690137797</c:v>
                </c:pt>
                <c:pt idx="189">
                  <c:v>5.6525278434066397</c:v>
                </c:pt>
                <c:pt idx="190">
                  <c:v>5.6270131198945403</c:v>
                </c:pt>
                <c:pt idx="191">
                  <c:v>5.6009538964544303</c:v>
                </c:pt>
                <c:pt idx="192">
                  <c:v>5.57435303077383</c:v>
                </c:pt>
                <c:pt idx="193">
                  <c:v>5.54721343993742</c:v>
                </c:pt>
                <c:pt idx="194">
                  <c:v>5.5195381001071704</c:v>
                </c:pt>
                <c:pt idx="195">
                  <c:v>5.4913300461959702</c:v>
                </c:pt>
                <c:pt idx="196">
                  <c:v>5.4625923715348002</c:v>
                </c:pt>
                <c:pt idx="197">
                  <c:v>5.4333282275335497</c:v>
                </c:pt>
                <c:pt idx="198">
                  <c:v>5.4035408233353603</c:v>
                </c:pt>
                <c:pt idx="199">
                  <c:v>5.3732334254647904</c:v>
                </c:pt>
                <c:pt idx="200">
                  <c:v>5.3424093574695499</c:v>
                </c:pt>
                <c:pt idx="201">
                  <c:v>5.3110719995560398</c:v>
                </c:pt>
                <c:pt idx="202">
                  <c:v>5.27922478821871</c:v>
                </c:pt>
                <c:pt idx="203">
                  <c:v>5.2468712158631501</c:v>
                </c:pt>
                <c:pt idx="204">
                  <c:v>5.2140148304231797</c:v>
                </c:pt>
                <c:pt idx="205">
                  <c:v>5.1806592349717198</c:v>
                </c:pt>
                <c:pt idx="206">
                  <c:v>5.1468080873256801</c:v>
                </c:pt>
                <c:pt idx="207">
                  <c:v>5.1124650996448704</c:v>
                </c:pt>
                <c:pt idx="208">
                  <c:v>5.0776340380249101</c:v>
                </c:pt>
                <c:pt idx="209">
                  <c:v>5.0423187220842101</c:v>
                </c:pt>
                <c:pt idx="210">
                  <c:v>5.0065230245451398</c:v>
                </c:pt>
                <c:pt idx="211">
                  <c:v>4.9702508708093003</c:v>
                </c:pt>
                <c:pt idx="212">
                  <c:v>4.9335062385270998</c:v>
                </c:pt>
                <c:pt idx="213">
                  <c:v>4.8962931571615496</c:v>
                </c:pt>
                <c:pt idx="214">
                  <c:v>4.8586157075463801</c:v>
                </c:pt>
                <c:pt idx="215">
                  <c:v>4.8204780214385199</c:v>
                </c:pt>
                <c:pt idx="216">
                  <c:v>4.7818842810650297</c:v>
                </c:pt>
                <c:pt idx="217">
                  <c:v>4.7428387186644398</c:v>
                </c:pt>
                <c:pt idx="218">
                  <c:v>4.7033456160226796</c:v>
                </c:pt>
                <c:pt idx="219">
                  <c:v>4.6634093040035003</c:v>
                </c:pt>
                <c:pt idx="220">
                  <c:v>4.6230341620735604</c:v>
                </c:pt>
                <c:pt idx="221">
                  <c:v>4.58222461782215</c:v>
                </c:pt>
                <c:pt idx="222">
                  <c:v>4.5409851464756903</c:v>
                </c:pt>
                <c:pt idx="223">
                  <c:v>4.4993202704069297</c:v>
                </c:pt>
                <c:pt idx="224">
                  <c:v>4.4572345586390503</c:v>
                </c:pt>
                <c:pt idx="225">
                  <c:v>4.4147326263446196</c:v>
                </c:pt>
                <c:pt idx="226">
                  <c:v>4.3718191343394599</c:v>
                </c:pt>
                <c:pt idx="227">
                  <c:v>4.3284987885715598</c:v>
                </c:pt>
                <c:pt idx="228">
                  <c:v>4.2847763396050098</c:v>
                </c:pt>
                <c:pt idx="229">
                  <c:v>4.2406565820990396</c:v>
                </c:pt>
                <c:pt idx="230">
                  <c:v>4.1961443542822598</c:v>
                </c:pt>
                <c:pt idx="231">
                  <c:v>4.1512445374220501</c:v>
                </c:pt>
                <c:pt idx="232">
                  <c:v>4.1059620552893099</c:v>
                </c:pt>
                <c:pt idx="233">
                  <c:v>4.0603018736184699</c:v>
                </c:pt>
                <c:pt idx="234">
                  <c:v>4.0142689995630203</c:v>
                </c:pt>
                <c:pt idx="235">
                  <c:v>3.9678684811463398</c:v>
                </c:pt>
                <c:pt idx="236">
                  <c:v>3.9211054067081399</c:v>
                </c:pt>
                <c:pt idx="237">
                  <c:v>3.8739849043465302</c:v>
                </c:pt>
                <c:pt idx="238">
                  <c:v>3.8265121413555798</c:v>
                </c:pt>
                <c:pt idx="239">
                  <c:v>3.7786923236587202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F9B-4E94-935F-1643A90D6F91}"/>
            </c:ext>
          </c:extLst>
        </c:ser>
        <c:ser>
          <c:idx val="3"/>
          <c:order val="2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ppa.demo2!$J$1:$J$240</c:f>
              <c:numCache>
                <c:formatCode>General</c:formatCode>
                <c:ptCount val="240"/>
                <c:pt idx="0">
                  <c:v>4.4168708172376698</c:v>
                </c:pt>
                <c:pt idx="1">
                  <c:v>4.5589964892462804</c:v>
                </c:pt>
                <c:pt idx="2">
                  <c:v>4.7106994282735597</c:v>
                </c:pt>
                <c:pt idx="3">
                  <c:v>4.8614678611659903</c:v>
                </c:pt>
                <c:pt idx="4">
                  <c:v>5.0008547684034399</c:v>
                </c:pt>
                <c:pt idx="5">
                  <c:v>5.1192017771234699</c:v>
                </c:pt>
                <c:pt idx="6">
                  <c:v>5.2083084073812804</c:v>
                </c:pt>
                <c:pt idx="7">
                  <c:v>5.2620002983519898</c:v>
                </c:pt>
                <c:pt idx="8">
                  <c:v>5.2765570410462699</c:v>
                </c:pt>
                <c:pt idx="9">
                  <c:v>5.2509699722303003</c:v>
                </c:pt>
                <c:pt idx="10">
                  <c:v>5.1870120665397996</c:v>
                </c:pt>
                <c:pt idx="11">
                  <c:v>5.0891150838358703</c:v>
                </c:pt>
                <c:pt idx="12">
                  <c:v>4.9640624844864902</c:v>
                </c:pt>
                <c:pt idx="13">
                  <c:v>4.8205193910334598</c:v>
                </c:pt>
                <c:pt idx="14">
                  <c:v>4.6684321660575403</c:v>
                </c:pt>
                <c:pt idx="15">
                  <c:v>4.5183392105860802</c:v>
                </c:pt>
                <c:pt idx="16">
                  <c:v>4.3806407390775099</c:v>
                </c:pt>
                <c:pt idx="17">
                  <c:v>4.2648781296051004</c:v>
                </c:pt>
                <c:pt idx="18">
                  <c:v>4.1790727843792403</c:v>
                </c:pt>
                <c:pt idx="19">
                  <c:v>4.1291703121676697</c:v>
                </c:pt>
                <c:pt idx="20">
                  <c:v>4.1186285462269803</c:v>
                </c:pt>
                <c:pt idx="21">
                  <c:v>4.1481779447336198</c:v>
                </c:pt>
                <c:pt idx="22">
                  <c:v>4.2157709760054898</c:v>
                </c:pt>
                <c:pt idx="23">
                  <c:v>4.3167239957042396</c:v>
                </c:pt>
                <c:pt idx="24">
                  <c:v>4.4440417850882801</c:v>
                </c:pt>
                <c:pt idx="25">
                  <c:v>4.5889022624695599</c:v>
                </c:pt>
                <c:pt idx="26">
                  <c:v>4.7412677813337396</c:v>
                </c:pt>
                <c:pt idx="27">
                  <c:v>4.8905806571627197</c:v>
                </c:pt>
                <c:pt idx="28">
                  <c:v>5.0264947286383199</c:v>
                </c:pt>
                <c:pt idx="29">
                  <c:v>5.1395922620179899</c:v>
                </c:pt>
                <c:pt idx="30">
                  <c:v>5.2220365230714298</c:v>
                </c:pt>
                <c:pt idx="31">
                  <c:v>5.2681147986794299</c:v>
                </c:pt>
                <c:pt idx="32">
                  <c:v>5.2746342411384299</c:v>
                </c:pt>
                <c:pt idx="33">
                  <c:v>5.2411431063974803</c:v>
                </c:pt>
                <c:pt idx="34">
                  <c:v>5.1699620562269404</c:v>
                </c:pt>
                <c:pt idx="35">
                  <c:v>5.0660233553345302</c:v>
                </c:pt>
                <c:pt idx="36">
                  <c:v>4.9365291057537402</c:v>
                </c:pt>
                <c:pt idx="37">
                  <c:v>4.7904522000666603</c:v>
                </c:pt>
                <c:pt idx="38">
                  <c:v>4.6379145733221199</c:v>
                </c:pt>
                <c:pt idx="39">
                  <c:v>4.4894858357069696</c:v>
                </c:pt>
                <c:pt idx="40">
                  <c:v>4.3554508849910203</c:v>
                </c:pt>
                <c:pt idx="41">
                  <c:v>4.2450972472143302</c:v>
                </c:pt>
                <c:pt idx="42">
                  <c:v>4.1660715270795698</c:v>
                </c:pt>
                <c:pt idx="43">
                  <c:v>4.1238495607747403</c:v>
                </c:pt>
                <c:pt idx="44">
                  <c:v>4.1213569853029099</c:v>
                </c:pt>
                <c:pt idx="45">
                  <c:v>4.1587665157617302</c:v>
                </c:pt>
                <c:pt idx="46">
                  <c:v>4.2334859775995</c:v>
                </c:pt>
                <c:pt idx="47">
                  <c:v>4.3403379231146397</c:v>
                </c:pt>
                <c:pt idx="48">
                  <c:v>4.4719183862437797</c:v>
                </c:pt>
                <c:pt idx="49">
                  <c:v>4.6191099168655398</c:v>
                </c:pt>
                <c:pt idx="50">
                  <c:v>4.7717133455377398</c:v>
                </c:pt>
                <c:pt idx="51">
                  <c:v>4.9191545025380199</c:v>
                </c:pt>
                <c:pt idx="52">
                  <c:v>5.0512169213574598</c:v>
                </c:pt>
                <c:pt idx="53">
                  <c:v>5.1587497562864</c:v>
                </c:pt>
                <c:pt idx="54">
                  <c:v>5.2343018611929697</c:v>
                </c:pt>
                <c:pt idx="55">
                  <c:v>5.2726380930196797</c:v>
                </c:pt>
                <c:pt idx="56">
                  <c:v>5.2711020643879598</c:v>
                </c:pt>
                <c:pt idx="57">
                  <c:v>5.2298002095214198</c:v>
                </c:pt>
                <c:pt idx="58">
                  <c:v>5.1515944092244803</c:v>
                </c:pt>
                <c:pt idx="59">
                  <c:v>5.0419036859451101</c:v>
                </c:pt>
                <c:pt idx="60">
                  <c:v>4.90832870983217</c:v>
                </c:pt>
                <c:pt idx="61">
                  <c:v>4.7601251344470903</c:v>
                </c:pt>
                <c:pt idx="62">
                  <c:v>4.60756225565836</c:v>
                </c:pt>
                <c:pt idx="63">
                  <c:v>4.4612114334129798</c:v>
                </c:pt>
                <c:pt idx="64">
                  <c:v>4.3312135829373899</c:v>
                </c:pt>
                <c:pt idx="65">
                  <c:v>4.2265764922375801</c:v>
                </c:pt>
                <c:pt idx="66">
                  <c:v>4.1545506560497598</c:v>
                </c:pt>
                <c:pt idx="67">
                  <c:v>4.1201268758445604</c:v>
                </c:pt>
                <c:pt idx="68">
                  <c:v>4.1256904380965</c:v>
                </c:pt>
                <c:pt idx="69">
                  <c:v>4.1708558334364501</c:v>
                </c:pt>
                <c:pt idx="70">
                  <c:v>4.2524934692985203</c:v>
                </c:pt>
                <c:pt idx="71">
                  <c:v>4.3649465250932504</c:v>
                </c:pt>
                <c:pt idx="72">
                  <c:v>4.5004229236168998</c:v>
                </c:pt>
                <c:pt idx="73">
                  <c:v>4.6495352582834704</c:v>
                </c:pt>
                <c:pt idx="74">
                  <c:v>4.8019512636374904</c:v>
                </c:pt>
                <c:pt idx="75">
                  <c:v>4.9471097568599296</c:v>
                </c:pt>
                <c:pt idx="76">
                  <c:v>5.07495244137563</c:v>
                </c:pt>
                <c:pt idx="77">
                  <c:v>5.1766208645561402</c:v>
                </c:pt>
                <c:pt idx="78">
                  <c:v>5.2450702360486803</c:v>
                </c:pt>
                <c:pt idx="79">
                  <c:v>5.2755575741401302</c:v>
                </c:pt>
                <c:pt idx="80">
                  <c:v>5.2659703556049902</c:v>
                </c:pt>
                <c:pt idx="81">
                  <c:v>5.21697289629014</c:v>
                </c:pt>
                <c:pt idx="82">
                  <c:v>5.1319603194589796</c:v>
                </c:pt>
                <c:pt idx="83">
                  <c:v>5.0168233015122201</c:v>
                </c:pt>
                <c:pt idx="84">
                  <c:v>4.8795398962831502</c:v>
                </c:pt>
                <c:pt idx="85">
                  <c:v>4.7296227211460202</c:v>
                </c:pt>
                <c:pt idx="86">
                  <c:v>4.5774598104194899</c:v>
                </c:pt>
                <c:pt idx="87">
                  <c:v>4.4335948095345099</c:v>
                </c:pt>
                <c:pt idx="88">
                  <c:v>4.3079963866245699</c:v>
                </c:pt>
                <c:pt idx="89">
                  <c:v>4.2093674853408203</c:v>
                </c:pt>
                <c:pt idx="90">
                  <c:v>4.1445422820237097</c:v>
                </c:pt>
                <c:pt idx="91">
                  <c:v>4.1180126331677203</c:v>
                </c:pt>
                <c:pt idx="92">
                  <c:v>4.1316168264975603</c:v>
                </c:pt>
                <c:pt idx="93">
                  <c:v>4.1844122026611004</c:v>
                </c:pt>
                <c:pt idx="94">
                  <c:v>4.27274047381405</c:v>
                </c:pt>
                <c:pt idx="95">
                  <c:v>4.3904812130526496</c:v>
                </c:pt>
                <c:pt idx="96">
                  <c:v>4.5294759499494797</c:v>
                </c:pt>
                <c:pt idx="97">
                  <c:v>4.6800934858398202</c:v>
                </c:pt>
                <c:pt idx="98">
                  <c:v>4.8318972571318701</c:v>
                </c:pt>
                <c:pt idx="99">
                  <c:v>4.9743685038206804</c:v>
                </c:pt>
                <c:pt idx="100">
                  <c:v>5.0976351335414201</c:v>
                </c:pt>
                <c:pt idx="101">
                  <c:v>5.1931557768431702</c:v>
                </c:pt>
                <c:pt idx="102">
                  <c:v>5.2543116342464504</c:v>
                </c:pt>
                <c:pt idx="103">
                  <c:v>5.2768651049232602</c:v>
                </c:pt>
                <c:pt idx="104">
                  <c:v>5.2592534177822801</c:v>
                </c:pt>
                <c:pt idx="105">
                  <c:v>5.2026969187262697</c:v>
                </c:pt>
                <c:pt idx="106">
                  <c:v>5.1111145106601201</c:v>
                </c:pt>
                <c:pt idx="107">
                  <c:v>4.9908521055656001</c:v>
                </c:pt>
                <c:pt idx="108">
                  <c:v>4.8502429046935296</c:v>
                </c:pt>
                <c:pt idx="109">
                  <c:v>4.6990299758601202</c:v>
                </c:pt>
                <c:pt idx="110">
                  <c:v>4.5476911385194603</c:v>
                </c:pt>
                <c:pt idx="111">
                  <c:v>4.4067129365555404</c:v>
                </c:pt>
                <c:pt idx="112">
                  <c:v>4.2858640065428499</c:v>
                </c:pt>
                <c:pt idx="113">
                  <c:v>4.1935181911128101</c:v>
                </c:pt>
                <c:pt idx="114">
                  <c:v>4.1360743001349096</c:v>
                </c:pt>
                <c:pt idx="115">
                  <c:v>4.1175127255177699</c:v>
                </c:pt>
                <c:pt idx="116">
                  <c:v>4.1391196325986996</c:v>
                </c:pt>
                <c:pt idx="117">
                  <c:v>4.1993978394032396</c:v>
                </c:pt>
                <c:pt idx="118">
                  <c:v>4.2941705591130797</c:v>
                </c:pt>
                <c:pt idx="119">
                  <c:v>4.4168708172376601</c:v>
                </c:pt>
                <c:pt idx="120">
                  <c:v>4.5589964892462804</c:v>
                </c:pt>
                <c:pt idx="121">
                  <c:v>4.7106994282735597</c:v>
                </c:pt>
                <c:pt idx="122">
                  <c:v>4.8614678611659903</c:v>
                </c:pt>
                <c:pt idx="123">
                  <c:v>5.0008547684034399</c:v>
                </c:pt>
                <c:pt idx="124">
                  <c:v>5.1192017771234699</c:v>
                </c:pt>
                <c:pt idx="125">
                  <c:v>5.2083084073812698</c:v>
                </c:pt>
                <c:pt idx="126">
                  <c:v>5.2620002983519898</c:v>
                </c:pt>
                <c:pt idx="127">
                  <c:v>5.2765570410462699</c:v>
                </c:pt>
                <c:pt idx="128">
                  <c:v>5.2509699722303003</c:v>
                </c:pt>
                <c:pt idx="129">
                  <c:v>5.1870120665397996</c:v>
                </c:pt>
                <c:pt idx="130">
                  <c:v>5.0891150838358703</c:v>
                </c:pt>
                <c:pt idx="131">
                  <c:v>4.9640624844865</c:v>
                </c:pt>
                <c:pt idx="132">
                  <c:v>4.8205193910334598</c:v>
                </c:pt>
                <c:pt idx="133">
                  <c:v>4.6684321660575403</c:v>
                </c:pt>
                <c:pt idx="134">
                  <c:v>4.5183392105860802</c:v>
                </c:pt>
                <c:pt idx="135">
                  <c:v>4.3806407390775099</c:v>
                </c:pt>
                <c:pt idx="136">
                  <c:v>4.2648781296051004</c:v>
                </c:pt>
                <c:pt idx="137">
                  <c:v>4.1790727843792403</c:v>
                </c:pt>
                <c:pt idx="138">
                  <c:v>4.1291703121676697</c:v>
                </c:pt>
                <c:pt idx="139">
                  <c:v>4.1186285462269803</c:v>
                </c:pt>
                <c:pt idx="140">
                  <c:v>4.1481779447336198</c:v>
                </c:pt>
                <c:pt idx="141">
                  <c:v>4.2157709760054898</c:v>
                </c:pt>
                <c:pt idx="142">
                  <c:v>4.3167239957042396</c:v>
                </c:pt>
                <c:pt idx="143">
                  <c:v>4.4440417850882703</c:v>
                </c:pt>
                <c:pt idx="144">
                  <c:v>4.5889022624695599</c:v>
                </c:pt>
                <c:pt idx="145">
                  <c:v>4.7412677813337396</c:v>
                </c:pt>
                <c:pt idx="146">
                  <c:v>4.8905806571627197</c:v>
                </c:pt>
                <c:pt idx="147">
                  <c:v>5.0264947286383199</c:v>
                </c:pt>
                <c:pt idx="148">
                  <c:v>5.1395922620179899</c:v>
                </c:pt>
                <c:pt idx="149">
                  <c:v>5.2220365230714298</c:v>
                </c:pt>
                <c:pt idx="150">
                  <c:v>5.2681147986794299</c:v>
                </c:pt>
                <c:pt idx="151">
                  <c:v>5.2746342411384299</c:v>
                </c:pt>
                <c:pt idx="152">
                  <c:v>5.2411431063974803</c:v>
                </c:pt>
                <c:pt idx="153">
                  <c:v>5.1699620562269404</c:v>
                </c:pt>
                <c:pt idx="154">
                  <c:v>5.06602335533454</c:v>
                </c:pt>
                <c:pt idx="155">
                  <c:v>4.9365291057537402</c:v>
                </c:pt>
                <c:pt idx="156">
                  <c:v>4.7904522000666603</c:v>
                </c:pt>
                <c:pt idx="157">
                  <c:v>4.6379145733221199</c:v>
                </c:pt>
                <c:pt idx="158">
                  <c:v>4.4894858357069802</c:v>
                </c:pt>
                <c:pt idx="159">
                  <c:v>4.3554508849910203</c:v>
                </c:pt>
                <c:pt idx="160">
                  <c:v>4.2450972472143302</c:v>
                </c:pt>
                <c:pt idx="161">
                  <c:v>4.1660715270795698</c:v>
                </c:pt>
                <c:pt idx="162">
                  <c:v>4.1238495607747403</c:v>
                </c:pt>
                <c:pt idx="163">
                  <c:v>4.1213569853029099</c:v>
                </c:pt>
                <c:pt idx="164">
                  <c:v>4.1587665157617302</c:v>
                </c:pt>
                <c:pt idx="165">
                  <c:v>4.2334859775995</c:v>
                </c:pt>
                <c:pt idx="166">
                  <c:v>4.34033792311463</c:v>
                </c:pt>
                <c:pt idx="167">
                  <c:v>4.4719183862437797</c:v>
                </c:pt>
                <c:pt idx="168">
                  <c:v>4.6191099168655398</c:v>
                </c:pt>
                <c:pt idx="169">
                  <c:v>4.7717133455377301</c:v>
                </c:pt>
                <c:pt idx="170">
                  <c:v>4.9191545025380199</c:v>
                </c:pt>
                <c:pt idx="171">
                  <c:v>5.05121692135745</c:v>
                </c:pt>
                <c:pt idx="172">
                  <c:v>5.1587497562864</c:v>
                </c:pt>
                <c:pt idx="173">
                  <c:v>5.2343018611929697</c:v>
                </c:pt>
                <c:pt idx="174">
                  <c:v>5.2726380930196797</c:v>
                </c:pt>
                <c:pt idx="175">
                  <c:v>5.2711020643879598</c:v>
                </c:pt>
                <c:pt idx="176">
                  <c:v>5.2298002095214198</c:v>
                </c:pt>
                <c:pt idx="177">
                  <c:v>5.1515944092244803</c:v>
                </c:pt>
                <c:pt idx="178">
                  <c:v>5.0419036859451101</c:v>
                </c:pt>
                <c:pt idx="179">
                  <c:v>4.90832870983217</c:v>
                </c:pt>
                <c:pt idx="180">
                  <c:v>4.7601251344470903</c:v>
                </c:pt>
                <c:pt idx="181">
                  <c:v>4.60756225565836</c:v>
                </c:pt>
                <c:pt idx="182">
                  <c:v>4.4612114334129904</c:v>
                </c:pt>
                <c:pt idx="183">
                  <c:v>4.3312135829373899</c:v>
                </c:pt>
                <c:pt idx="184">
                  <c:v>4.2265764922375899</c:v>
                </c:pt>
                <c:pt idx="185">
                  <c:v>4.1545506560497598</c:v>
                </c:pt>
                <c:pt idx="186">
                  <c:v>4.1201268758445604</c:v>
                </c:pt>
                <c:pt idx="187">
                  <c:v>4.1256904380965</c:v>
                </c:pt>
                <c:pt idx="188">
                  <c:v>4.1708558334364403</c:v>
                </c:pt>
                <c:pt idx="189">
                  <c:v>4.2524934692985203</c:v>
                </c:pt>
                <c:pt idx="190">
                  <c:v>4.3649465250932504</c:v>
                </c:pt>
                <c:pt idx="191">
                  <c:v>4.50042292361689</c:v>
                </c:pt>
                <c:pt idx="192">
                  <c:v>4.6495352582834704</c:v>
                </c:pt>
                <c:pt idx="193">
                  <c:v>4.8019512636374797</c:v>
                </c:pt>
                <c:pt idx="194">
                  <c:v>4.9471097568599296</c:v>
                </c:pt>
                <c:pt idx="195">
                  <c:v>5.0749524413756202</c:v>
                </c:pt>
                <c:pt idx="196">
                  <c:v>5.1766208645561402</c:v>
                </c:pt>
                <c:pt idx="197">
                  <c:v>5.2450702360486803</c:v>
                </c:pt>
                <c:pt idx="198">
                  <c:v>5.2755575741401302</c:v>
                </c:pt>
                <c:pt idx="199">
                  <c:v>5.2659703556049902</c:v>
                </c:pt>
                <c:pt idx="200">
                  <c:v>5.21697289629014</c:v>
                </c:pt>
                <c:pt idx="201">
                  <c:v>5.1319603194589796</c:v>
                </c:pt>
                <c:pt idx="202">
                  <c:v>5.0168233015122201</c:v>
                </c:pt>
                <c:pt idx="203">
                  <c:v>4.87953989628316</c:v>
                </c:pt>
                <c:pt idx="204">
                  <c:v>4.7296227211460202</c:v>
                </c:pt>
                <c:pt idx="205">
                  <c:v>4.5774598104194899</c:v>
                </c:pt>
                <c:pt idx="206">
                  <c:v>4.4335948095345197</c:v>
                </c:pt>
                <c:pt idx="207">
                  <c:v>4.3079963866245699</c:v>
                </c:pt>
                <c:pt idx="208">
                  <c:v>4.2093674853408203</c:v>
                </c:pt>
                <c:pt idx="209">
                  <c:v>4.1445422820237097</c:v>
                </c:pt>
                <c:pt idx="210">
                  <c:v>4.1180126331677203</c:v>
                </c:pt>
                <c:pt idx="211">
                  <c:v>4.1316168264975603</c:v>
                </c:pt>
                <c:pt idx="212">
                  <c:v>4.1844122026611004</c:v>
                </c:pt>
                <c:pt idx="213">
                  <c:v>4.27274047381405</c:v>
                </c:pt>
                <c:pt idx="214">
                  <c:v>4.3904812130526496</c:v>
                </c:pt>
                <c:pt idx="215">
                  <c:v>4.5294759499494797</c:v>
                </c:pt>
                <c:pt idx="216">
                  <c:v>4.6800934858398202</c:v>
                </c:pt>
                <c:pt idx="217">
                  <c:v>4.8318972571318604</c:v>
                </c:pt>
                <c:pt idx="218">
                  <c:v>4.9743685038206698</c:v>
                </c:pt>
                <c:pt idx="219">
                  <c:v>5.0976351335414201</c:v>
                </c:pt>
                <c:pt idx="220">
                  <c:v>5.1931557768431604</c:v>
                </c:pt>
                <c:pt idx="221">
                  <c:v>5.2543116342464504</c:v>
                </c:pt>
                <c:pt idx="222">
                  <c:v>5.2768651049232602</c:v>
                </c:pt>
                <c:pt idx="223">
                  <c:v>5.2592534177822898</c:v>
                </c:pt>
                <c:pt idx="224">
                  <c:v>5.2026969187262804</c:v>
                </c:pt>
                <c:pt idx="225">
                  <c:v>5.1111145106601201</c:v>
                </c:pt>
                <c:pt idx="226">
                  <c:v>4.9908521055656099</c:v>
                </c:pt>
                <c:pt idx="227">
                  <c:v>4.8502429046935296</c:v>
                </c:pt>
                <c:pt idx="228">
                  <c:v>4.6990299758601299</c:v>
                </c:pt>
                <c:pt idx="229">
                  <c:v>4.5476911385194603</c:v>
                </c:pt>
                <c:pt idx="230">
                  <c:v>4.4067129365555404</c:v>
                </c:pt>
                <c:pt idx="231">
                  <c:v>4.2858640065428499</c:v>
                </c:pt>
                <c:pt idx="232">
                  <c:v>4.1935181911128101</c:v>
                </c:pt>
                <c:pt idx="233">
                  <c:v>4.1360743001349096</c:v>
                </c:pt>
                <c:pt idx="234">
                  <c:v>4.1175127255177699</c:v>
                </c:pt>
                <c:pt idx="235">
                  <c:v>4.1391196325986996</c:v>
                </c:pt>
                <c:pt idx="236">
                  <c:v>4.1993978394032396</c:v>
                </c:pt>
                <c:pt idx="237">
                  <c:v>4.2941705591130797</c:v>
                </c:pt>
                <c:pt idx="238">
                  <c:v>4.4168708172376601</c:v>
                </c:pt>
                <c:pt idx="239">
                  <c:v>4.5589964892462698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F9B-4E94-935F-1643A90D6F91}"/>
            </c:ext>
          </c:extLst>
        </c:ser>
        <c:ser>
          <c:idx val="4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ppa.demo2!$K$1:$K$240</c:f>
              <c:numCache>
                <c:formatCode>General</c:formatCode>
                <c:ptCount val="240"/>
                <c:pt idx="0">
                  <c:v>0.71199488569682701</c:v>
                </c:pt>
                <c:pt idx="1">
                  <c:v>1.10511035788675</c:v>
                </c:pt>
                <c:pt idx="2">
                  <c:v>1.55784773853315</c:v>
                </c:pt>
                <c:pt idx="3">
                  <c:v>2.05054106032454</c:v>
                </c:pt>
                <c:pt idx="4">
                  <c:v>2.5554243549115898</c:v>
                </c:pt>
                <c:pt idx="5">
                  <c:v>3.0391536570223598</c:v>
                </c:pt>
                <c:pt idx="6">
                  <c:v>3.46614013021872</c:v>
                </c:pt>
                <c:pt idx="7">
                  <c:v>3.8023265284034</c:v>
                </c:pt>
                <c:pt idx="8">
                  <c:v>4.0189765152912402</c:v>
                </c:pt>
                <c:pt idx="9">
                  <c:v>4.0960340434746696</c:v>
                </c:pt>
                <c:pt idx="10">
                  <c:v>4.0246502277491398</c:v>
                </c:pt>
                <c:pt idx="11">
                  <c:v>3.8085638345118298</c:v>
                </c:pt>
                <c:pt idx="12">
                  <c:v>3.4641487121500698</c:v>
                </c:pt>
                <c:pt idx="13">
                  <c:v>3.0190925766149399</c:v>
                </c:pt>
                <c:pt idx="14">
                  <c:v>2.50982893653187</c:v>
                </c:pt>
                <c:pt idx="15">
                  <c:v>1.97798909394637</c:v>
                </c:pt>
                <c:pt idx="16">
                  <c:v>1.4662568956586499</c:v>
                </c:pt>
                <c:pt idx="17">
                  <c:v>1.0140813994668301</c:v>
                </c:pt>
                <c:pt idx="18">
                  <c:v>0.653723041959832</c:v>
                </c:pt>
                <c:pt idx="19">
                  <c:v>0.40707452067602401</c:v>
                </c:pt>
                <c:pt idx="20">
                  <c:v>0.283612141069912</c:v>
                </c:pt>
                <c:pt idx="21">
                  <c:v>0.279706555853036</c:v>
                </c:pt>
                <c:pt idx="22">
                  <c:v>0.37936825669754798</c:v>
                </c:pt>
                <c:pt idx="23">
                  <c:v>0.55634065422041901</c:v>
                </c:pt>
                <c:pt idx="24">
                  <c:v>0.77730096782073699</c:v>
                </c:pt>
                <c:pt idx="25">
                  <c:v>1.0058041621648399</c:v>
                </c:pt>
                <c:pt idx="26">
                  <c:v>1.2065222957485999</c:v>
                </c:pt>
                <c:pt idx="27">
                  <c:v>1.3493004307365799</c:v>
                </c:pt>
                <c:pt idx="28">
                  <c:v>1.4125741721178899</c:v>
                </c:pt>
                <c:pt idx="29">
                  <c:v>1.3857699759479301</c:v>
                </c:pt>
                <c:pt idx="30">
                  <c:v>1.2704285127403701</c:v>
                </c:pt>
                <c:pt idx="31">
                  <c:v>1.07993950615483</c:v>
                </c:pt>
                <c:pt idx="32">
                  <c:v>0.83793617250149299</c:v>
                </c:pt>
                <c:pt idx="33">
                  <c:v>0.57554998576771699</c:v>
                </c:pt>
                <c:pt idx="34">
                  <c:v>0.32785425880965902</c:v>
                </c:pt>
                <c:pt idx="35">
                  <c:v>0.12991327767852201</c:v>
                </c:pt>
                <c:pt idx="36">
                  <c:v>1.2892527419197299E-2</c:v>
                </c:pt>
                <c:pt idx="37" formatCode="0.00E+00">
                  <c:v>6.7088619890709402E-4</c:v>
                </c:pt>
                <c:pt idx="38">
                  <c:v>0.107329867674631</c:v>
                </c:pt>
                <c:pt idx="39">
                  <c:v>0.33578641137148102</c:v>
                </c:pt>
                <c:pt idx="40">
                  <c:v>0.67769769756069898</c:v>
                </c:pt>
                <c:pt idx="41">
                  <c:v>1.1146156977503601</c:v>
                </c:pt>
                <c:pt idx="42">
                  <c:v>1.62022370760657</c:v>
                </c:pt>
                <c:pt idx="43">
                  <c:v>2.1633641639854901</c:v>
                </c:pt>
                <c:pt idx="44">
                  <c:v>2.7114809600138301</c:v>
                </c:pt>
                <c:pt idx="45">
                  <c:v>3.2340600042415701</c:v>
                </c:pt>
                <c:pt idx="46">
                  <c:v>3.7056629735143098</c:v>
                </c:pt>
                <c:pt idx="47">
                  <c:v>4.1082089854114097</c:v>
                </c:pt>
                <c:pt idx="48">
                  <c:v>4.4322593199699396</c:v>
                </c:pt>
                <c:pt idx="49">
                  <c:v>4.6771885702075799</c:v>
                </c:pt>
                <c:pt idx="50">
                  <c:v>4.85026566625816</c:v>
                </c:pt>
                <c:pt idx="51">
                  <c:v>4.9648027922159601</c:v>
                </c:pt>
                <c:pt idx="52">
                  <c:v>5.0376428316587898</c:v>
                </c:pt>
                <c:pt idx="53">
                  <c:v>5.0863330137393596</c:v>
                </c:pt>
                <c:pt idx="54">
                  <c:v>5.1263647524552001</c:v>
                </c:pt>
                <c:pt idx="55">
                  <c:v>5.1688437236660301</c:v>
                </c:pt>
                <c:pt idx="56">
                  <c:v>5.2188924401156598</c:v>
                </c:pt>
                <c:pt idx="57">
                  <c:v>5.2749880547586203</c:v>
                </c:pt>
                <c:pt idx="58">
                  <c:v>5.3293135765547097</c:v>
                </c:pt>
                <c:pt idx="59">
                  <c:v>5.3690669041632599</c:v>
                </c:pt>
                <c:pt idx="60">
                  <c:v>5.3785459537442799</c:v>
                </c:pt>
                <c:pt idx="61">
                  <c:v>5.3417255709418496</c:v>
                </c:pt>
                <c:pt idx="62">
                  <c:v>5.2449758159226798</c:v>
                </c:pt>
                <c:pt idx="63">
                  <c:v>5.07954998471424</c:v>
                </c:pt>
                <c:pt idx="64">
                  <c:v>4.8434971793853201</c:v>
                </c:pt>
                <c:pt idx="65">
                  <c:v>4.5427252185367299</c:v>
                </c:pt>
                <c:pt idx="66">
                  <c:v>4.1910464752276697</c:v>
                </c:pt>
                <c:pt idx="67">
                  <c:v>3.8091686235247599</c:v>
                </c:pt>
                <c:pt idx="68">
                  <c:v>3.4227281619029899</c:v>
                </c:pt>
                <c:pt idx="69">
                  <c:v>3.0595899469029799</c:v>
                </c:pt>
                <c:pt idx="70">
                  <c:v>2.7467349854807699</c:v>
                </c:pt>
                <c:pt idx="71">
                  <c:v>2.5071187161692001</c:v>
                </c:pt>
                <c:pt idx="72">
                  <c:v>2.3568950007009599</c:v>
                </c:pt>
                <c:pt idx="73">
                  <c:v>2.3033648285878798</c:v>
                </c:pt>
                <c:pt idx="74">
                  <c:v>2.3439271361602501</c:v>
                </c:pt>
                <c:pt idx="75">
                  <c:v>2.4661916124410102</c:v>
                </c:pt>
                <c:pt idx="76">
                  <c:v>2.6492738719358502</c:v>
                </c:pt>
                <c:pt idx="77">
                  <c:v>2.8661487250811102</c:v>
                </c:pt>
                <c:pt idx="78">
                  <c:v>3.0868050917392398</c:v>
                </c:pt>
                <c:pt idx="79">
                  <c:v>3.2818426797214202</c:v>
                </c:pt>
                <c:pt idx="80">
                  <c:v>3.4260888727388501</c:v>
                </c:pt>
                <c:pt idx="81">
                  <c:v>3.5018024081734</c:v>
                </c:pt>
                <c:pt idx="82">
                  <c:v>3.5010705087572398</c:v>
                </c:pt>
                <c:pt idx="83">
                  <c:v>3.4270940572200299</c:v>
                </c:pt>
                <c:pt idx="84">
                  <c:v>3.2941812661204501</c:v>
                </c:pt>
                <c:pt idx="85">
                  <c:v>3.1264195416048501</c:v>
                </c:pt>
                <c:pt idx="86">
                  <c:v>2.95515037438122</c:v>
                </c:pt>
                <c:pt idx="87">
                  <c:v>2.8155147521040602</c:v>
                </c:pt>
                <c:pt idx="88">
                  <c:v>2.7424497362210301</c:v>
                </c:pt>
                <c:pt idx="89">
                  <c:v>2.7665868105092102</c:v>
                </c:pt>
                <c:pt idx="90">
                  <c:v>2.9105207312544099</c:v>
                </c:pt>
                <c:pt idx="91">
                  <c:v>3.18588130789347</c:v>
                </c:pt>
                <c:pt idx="92">
                  <c:v>3.59155364819898</c:v>
                </c:pt>
                <c:pt idx="93">
                  <c:v>4.1132647320932998</c:v>
                </c:pt>
                <c:pt idx="94">
                  <c:v>4.72460040058463</c:v>
                </c:pt>
                <c:pt idx="95">
                  <c:v>5.3893547592556903</c:v>
                </c:pt>
                <c:pt idx="96">
                  <c:v>6.0649624328045899</c:v>
                </c:pt>
                <c:pt idx="97">
                  <c:v>6.7066407153277199</c:v>
                </c:pt>
                <c:pt idx="98">
                  <c:v>7.27178781614536</c:v>
                </c:pt>
                <c:pt idx="99">
                  <c:v>7.7241545089371897</c:v>
                </c:pt>
                <c:pt idx="100">
                  <c:v>8.0373328785100995</c:v>
                </c:pt>
                <c:pt idx="101">
                  <c:v>8.1971843804361502</c:v>
                </c:pt>
                <c:pt idx="102">
                  <c:v>8.2029508469325005</c:v>
                </c:pt>
                <c:pt idx="103">
                  <c:v>8.0669421561588699</c:v>
                </c:pt>
                <c:pt idx="104">
                  <c:v>7.8128554941818997</c:v>
                </c:pt>
                <c:pt idx="105">
                  <c:v>7.4729347128062296</c:v>
                </c:pt>
                <c:pt idx="106">
                  <c:v>7.0843064442274297</c:v>
                </c:pt>
                <c:pt idx="107">
                  <c:v>6.6849176787898497</c:v>
                </c:pt>
                <c:pt idx="108">
                  <c:v>6.3095375513474199</c:v>
                </c:pt>
                <c:pt idx="109">
                  <c:v>5.98627016764096</c:v>
                </c:pt>
                <c:pt idx="110">
                  <c:v>5.73395786663104</c:v>
                </c:pt>
                <c:pt idx="111">
                  <c:v>5.5607438409599297</c:v>
                </c:pt>
                <c:pt idx="112">
                  <c:v>5.4639230134407901</c:v>
                </c:pt>
                <c:pt idx="113">
                  <c:v>5.43105734788743</c:v>
                </c:pt>
                <c:pt idx="114">
                  <c:v>5.4421845504798103</c:v>
                </c:pt>
                <c:pt idx="115">
                  <c:v>5.4728247457389898</c:v>
                </c:pt>
                <c:pt idx="116">
                  <c:v>5.49740263706631</c:v>
                </c:pt>
                <c:pt idx="117">
                  <c:v>5.49266272541277</c:v>
                </c:pt>
                <c:pt idx="118">
                  <c:v>5.4406664520005599</c:v>
                </c:pt>
                <c:pt idx="119">
                  <c:v>5.3310205516405302</c:v>
                </c:pt>
                <c:pt idx="120">
                  <c:v>5.1620874648581596</c:v>
                </c:pt>
                <c:pt idx="121">
                  <c:v>4.9410584977742404</c:v>
                </c:pt>
                <c:pt idx="122">
                  <c:v>4.6829123954997796</c:v>
                </c:pt>
                <c:pt idx="123">
                  <c:v>4.4084186640899397</c:v>
                </c:pt>
                <c:pt idx="124">
                  <c:v>4.1414597194537404</c:v>
                </c:pt>
                <c:pt idx="125">
                  <c:v>3.90602497919989</c:v>
                </c:pt>
                <c:pt idx="126">
                  <c:v>3.72326406137761</c:v>
                </c:pt>
                <c:pt idx="127">
                  <c:v>3.6089716265482501</c:v>
                </c:pt>
                <c:pt idx="128">
                  <c:v>3.5718154233954098</c:v>
                </c:pt>
                <c:pt idx="129">
                  <c:v>3.6125197922880199</c:v>
                </c:pt>
                <c:pt idx="130">
                  <c:v>3.7240919432555302</c:v>
                </c:pt>
                <c:pt idx="131">
                  <c:v>3.8930435481730901</c:v>
                </c:pt>
                <c:pt idx="132">
                  <c:v>4.1014325051001403</c:v>
                </c:pt>
                <c:pt idx="133">
                  <c:v>4.3294451289481701</c:v>
                </c:pt>
                <c:pt idx="134">
                  <c:v>4.5581705608795398</c:v>
                </c:pt>
                <c:pt idx="135">
                  <c:v>4.7721954059901197</c:v>
                </c:pt>
                <c:pt idx="136">
                  <c:v>4.9616704649249304</c:v>
                </c:pt>
                <c:pt idx="137">
                  <c:v>5.1235699390114799</c:v>
                </c:pt>
                <c:pt idx="138">
                  <c:v>5.2619681039873898</c:v>
                </c:pt>
                <c:pt idx="139">
                  <c:v>5.3872860845353996</c:v>
                </c:pt>
                <c:pt idx="140">
                  <c:v>5.5145960260479603</c:v>
                </c:pt>
                <c:pt idx="141">
                  <c:v>5.6611947122629198</c:v>
                </c:pt>
                <c:pt idx="142">
                  <c:v>5.8437577249944104</c:v>
                </c:pt>
                <c:pt idx="143">
                  <c:v>6.0754458950349299</c:v>
                </c:pt>
                <c:pt idx="144">
                  <c:v>6.3633500457835099</c:v>
                </c:pt>
                <c:pt idx="145">
                  <c:v>6.70662557535102</c:v>
                </c:pt>
                <c:pt idx="146">
                  <c:v>7.0955889678088901</c:v>
                </c:pt>
                <c:pt idx="147">
                  <c:v>7.5119331795145401</c:v>
                </c:pt>
                <c:pt idx="148">
                  <c:v>7.9300818186660003</c:v>
                </c:pt>
                <c:pt idx="149">
                  <c:v>8.3195597697041208</c:v>
                </c:pt>
                <c:pt idx="150">
                  <c:v>8.6481278757060895</c:v>
                </c:pt>
                <c:pt idx="151">
                  <c:v>8.8853276433443806</c:v>
                </c:pt>
                <c:pt idx="152">
                  <c:v>9.0060215514200905</c:v>
                </c:pt>
                <c:pt idx="153">
                  <c:v>8.9935034189835594</c:v>
                </c:pt>
                <c:pt idx="154">
                  <c:v>8.8417935220912707</c:v>
                </c:pt>
                <c:pt idx="155">
                  <c:v>8.5568206398074604</c:v>
                </c:pt>
                <c:pt idx="156">
                  <c:v>8.1563181048316906</c:v>
                </c:pt>
                <c:pt idx="157">
                  <c:v>7.6684087622866297</c:v>
                </c:pt>
                <c:pt idx="158">
                  <c:v>7.1290071224059499</c:v>
                </c:pt>
                <c:pt idx="159">
                  <c:v>6.5783077061641198</c:v>
                </c:pt>
                <c:pt idx="160">
                  <c:v>6.0567397403570498</c:v>
                </c:pt>
                <c:pt idx="161">
                  <c:v>5.6008364411263001</c:v>
                </c:pt>
                <c:pt idx="162">
                  <c:v>5.2394836202282704</c:v>
                </c:pt>
                <c:pt idx="163">
                  <c:v>4.9909747994902398</c:v>
                </c:pt>
                <c:pt idx="164">
                  <c:v>4.8612123534689902</c:v>
                </c:pt>
                <c:pt idx="165">
                  <c:v>4.8432662990353599</c:v>
                </c:pt>
                <c:pt idx="166">
                  <c:v>4.9183489039750796</c:v>
                </c:pt>
                <c:pt idx="167">
                  <c:v>5.0581020745513996</c:v>
                </c:pt>
                <c:pt idx="168">
                  <c:v>5.2279442796306101</c:v>
                </c:pt>
                <c:pt idx="169">
                  <c:v>5.3911021291371801</c:v>
                </c:pt>
                <c:pt idx="170">
                  <c:v>5.5128728993498903</c:v>
                </c:pt>
                <c:pt idx="171">
                  <c:v>5.5646375482341996</c:v>
                </c:pt>
                <c:pt idx="172">
                  <c:v>5.52717226104195</c:v>
                </c:pt>
                <c:pt idx="173">
                  <c:v>5.3928870103873399</c:v>
                </c:pt>
                <c:pt idx="174">
                  <c:v>5.1667426246407597</c:v>
                </c:pt>
                <c:pt idx="175">
                  <c:v>4.8657490792945497</c:v>
                </c:pt>
                <c:pt idx="176">
                  <c:v>4.5171095275683903</c:v>
                </c:pt>
                <c:pt idx="177">
                  <c:v>4.1552281461997396</c:v>
                </c:pt>
                <c:pt idx="178">
                  <c:v>3.8179273964971401</c:v>
                </c:pt>
                <c:pt idx="179">
                  <c:v>3.5423071197113001</c:v>
                </c:pt>
                <c:pt idx="180">
                  <c:v>3.3607141731575401</c:v>
                </c:pt>
                <c:pt idx="181">
                  <c:v>3.2972732256119102</c:v>
                </c:pt>
                <c:pt idx="182">
                  <c:v>3.3653594321058402</c:v>
                </c:pt>
                <c:pt idx="183">
                  <c:v>3.5662806358377899</c:v>
                </c:pt>
                <c:pt idx="184">
                  <c:v>3.8892941498244298</c:v>
                </c:pt>
                <c:pt idx="185">
                  <c:v>4.3129280709709299</c:v>
                </c:pt>
                <c:pt idx="186">
                  <c:v>4.8074278179740899</c:v>
                </c:pt>
                <c:pt idx="187">
                  <c:v>5.3380226430585802</c:v>
                </c:pt>
                <c:pt idx="188">
                  <c:v>5.8686187918401602</c:v>
                </c:pt>
                <c:pt idx="189">
                  <c:v>6.3654856757950702</c:v>
                </c:pt>
                <c:pt idx="190">
                  <c:v>6.8005129879353898</c:v>
                </c:pt>
                <c:pt idx="191">
                  <c:v>7.1536780102674502</c:v>
                </c:pt>
                <c:pt idx="192">
                  <c:v>7.4144653797111202</c:v>
                </c:pt>
                <c:pt idx="193">
                  <c:v>7.5821133344804998</c:v>
                </c:pt>
                <c:pt idx="194">
                  <c:v>7.6647046821569802</c:v>
                </c:pt>
                <c:pt idx="195">
                  <c:v>7.6772598194628996</c:v>
                </c:pt>
                <c:pt idx="196">
                  <c:v>7.6391063128609096</c:v>
                </c:pt>
                <c:pt idx="197">
                  <c:v>7.5708808788892501</c:v>
                </c:pt>
                <c:pt idx="198">
                  <c:v>7.4915556518212796</c:v>
                </c:pt>
                <c:pt idx="199">
                  <c:v>7.4158675819288096</c:v>
                </c:pt>
                <c:pt idx="200">
                  <c:v>7.3524699016204504</c:v>
                </c:pt>
                <c:pt idx="201">
                  <c:v>7.3030257894916097</c:v>
                </c:pt>
                <c:pt idx="202">
                  <c:v>7.2623393332486703</c:v>
                </c:pt>
                <c:pt idx="203">
                  <c:v>7.21948345860591</c:v>
                </c:pt>
                <c:pt idx="204">
                  <c:v>7.1597556493873702</c:v>
                </c:pt>
                <c:pt idx="205">
                  <c:v>7.06718611574777</c:v>
                </c:pt>
                <c:pt idx="206">
                  <c:v>6.9272527627090001</c:v>
                </c:pt>
                <c:pt idx="207">
                  <c:v>6.7294315520065204</c:v>
                </c:pt>
                <c:pt idx="208">
                  <c:v>6.4692327500433304</c:v>
                </c:pt>
                <c:pt idx="209">
                  <c:v>6.1494402835038899</c:v>
                </c:pt>
                <c:pt idx="210">
                  <c:v>5.7803745634918098</c:v>
                </c:pt>
                <c:pt idx="211">
                  <c:v>5.3791257239501702</c:v>
                </c:pt>
                <c:pt idx="212">
                  <c:v>4.9678383398326504</c:v>
                </c:pt>
                <c:pt idx="213">
                  <c:v>4.5712534526280102</c:v>
                </c:pt>
                <c:pt idx="214">
                  <c:v>4.2138133489125504</c:v>
                </c:pt>
                <c:pt idx="215">
                  <c:v>3.9166962866222099</c:v>
                </c:pt>
                <c:pt idx="216">
                  <c:v>3.6951641644321902</c:v>
                </c:pt>
                <c:pt idx="217">
                  <c:v>3.5565735668233698</c:v>
                </c:pt>
                <c:pt idx="218">
                  <c:v>3.4993232665942999</c:v>
                </c:pt>
                <c:pt idx="219">
                  <c:v>3.5128982869434999</c:v>
                </c:pt>
                <c:pt idx="220">
                  <c:v>3.5790356665265302</c:v>
                </c:pt>
                <c:pt idx="221">
                  <c:v>3.6738966250687102</c:v>
                </c:pt>
                <c:pt idx="222">
                  <c:v>3.7710012239481299</c:v>
                </c:pt>
                <c:pt idx="223">
                  <c:v>3.8445809053953801</c:v>
                </c:pt>
                <c:pt idx="224">
                  <c:v>3.87294427151082</c:v>
                </c:pt>
                <c:pt idx="225">
                  <c:v>3.84144008322659</c:v>
                </c:pt>
                <c:pt idx="226">
                  <c:v>3.7446408203170498</c:v>
                </c:pt>
                <c:pt idx="227">
                  <c:v>3.58745619022692</c:v>
                </c:pt>
                <c:pt idx="228">
                  <c:v>3.3850089329119499</c:v>
                </c:pt>
                <c:pt idx="229">
                  <c:v>3.1612507874557099</c:v>
                </c:pt>
                <c:pt idx="230">
                  <c:v>2.94644732690556</c:v>
                </c:pt>
                <c:pt idx="231">
                  <c:v>2.7737984664358502</c:v>
                </c:pt>
                <c:pt idx="232">
                  <c:v>2.6755700843061998</c:v>
                </c:pt>
                <c:pt idx="233">
                  <c:v>2.6791780053301899</c:v>
                </c:pt>
                <c:pt idx="234">
                  <c:v>2.8036802137658698</c:v>
                </c:pt>
                <c:pt idx="235">
                  <c:v>3.05709424717858</c:v>
                </c:pt>
                <c:pt idx="236">
                  <c:v>3.4348682863084501</c:v>
                </c:pt>
                <c:pt idx="237">
                  <c:v>3.9197064234843402</c:v>
                </c:pt>
                <c:pt idx="238">
                  <c:v>4.4827956564336899</c:v>
                </c:pt>
                <c:pt idx="239">
                  <c:v>5.0863220552385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F9B-4E94-935F-1643A90D6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239616"/>
        <c:axId val="446988552"/>
      </c:scatterChart>
      <c:valAx>
        <c:axId val="42323961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988552"/>
        <c:crosses val="autoZero"/>
        <c:crossBetween val="midCat"/>
      </c:valAx>
      <c:valAx>
        <c:axId val="446988552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239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09-47DD-A1B5-8210AC92359D}"/>
            </c:ext>
          </c:extLst>
        </c:ser>
        <c:ser>
          <c:idx val="4"/>
          <c:order val="1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ppa.demo2!$K$1:$K$240</c:f>
              <c:numCache>
                <c:formatCode>General</c:formatCode>
                <c:ptCount val="240"/>
                <c:pt idx="0">
                  <c:v>0.71199488569682701</c:v>
                </c:pt>
                <c:pt idx="1">
                  <c:v>1.10511035788675</c:v>
                </c:pt>
                <c:pt idx="2">
                  <c:v>1.55784773853315</c:v>
                </c:pt>
                <c:pt idx="3">
                  <c:v>2.05054106032454</c:v>
                </c:pt>
                <c:pt idx="4">
                  <c:v>2.5554243549115898</c:v>
                </c:pt>
                <c:pt idx="5">
                  <c:v>3.0391536570223598</c:v>
                </c:pt>
                <c:pt idx="6">
                  <c:v>3.46614013021872</c:v>
                </c:pt>
                <c:pt idx="7">
                  <c:v>3.8023265284034</c:v>
                </c:pt>
                <c:pt idx="8">
                  <c:v>4.0189765152912402</c:v>
                </c:pt>
                <c:pt idx="9">
                  <c:v>4.0960340434746696</c:v>
                </c:pt>
                <c:pt idx="10">
                  <c:v>4.0246502277491398</c:v>
                </c:pt>
                <c:pt idx="11">
                  <c:v>3.8085638345118298</c:v>
                </c:pt>
                <c:pt idx="12">
                  <c:v>3.4641487121500698</c:v>
                </c:pt>
                <c:pt idx="13">
                  <c:v>3.0190925766149399</c:v>
                </c:pt>
                <c:pt idx="14">
                  <c:v>2.50982893653187</c:v>
                </c:pt>
                <c:pt idx="15">
                  <c:v>1.97798909394637</c:v>
                </c:pt>
                <c:pt idx="16">
                  <c:v>1.4662568956586499</c:v>
                </c:pt>
                <c:pt idx="17">
                  <c:v>1.0140813994668301</c:v>
                </c:pt>
                <c:pt idx="18">
                  <c:v>0.653723041959832</c:v>
                </c:pt>
                <c:pt idx="19">
                  <c:v>0.40707452067602401</c:v>
                </c:pt>
                <c:pt idx="20">
                  <c:v>0.283612141069912</c:v>
                </c:pt>
                <c:pt idx="21">
                  <c:v>0.279706555853036</c:v>
                </c:pt>
                <c:pt idx="22">
                  <c:v>0.37936825669754798</c:v>
                </c:pt>
                <c:pt idx="23">
                  <c:v>0.55634065422041901</c:v>
                </c:pt>
                <c:pt idx="24">
                  <c:v>0.77730096782073699</c:v>
                </c:pt>
                <c:pt idx="25">
                  <c:v>1.0058041621648399</c:v>
                </c:pt>
                <c:pt idx="26">
                  <c:v>1.2065222957485999</c:v>
                </c:pt>
                <c:pt idx="27">
                  <c:v>1.3493004307365799</c:v>
                </c:pt>
                <c:pt idx="28">
                  <c:v>1.4125741721178899</c:v>
                </c:pt>
                <c:pt idx="29">
                  <c:v>1.3857699759479301</c:v>
                </c:pt>
                <c:pt idx="30">
                  <c:v>1.2704285127403701</c:v>
                </c:pt>
                <c:pt idx="31">
                  <c:v>1.07993950615483</c:v>
                </c:pt>
                <c:pt idx="32">
                  <c:v>0.83793617250149299</c:v>
                </c:pt>
                <c:pt idx="33">
                  <c:v>0.57554998576771699</c:v>
                </c:pt>
                <c:pt idx="34">
                  <c:v>0.32785425880965902</c:v>
                </c:pt>
                <c:pt idx="35">
                  <c:v>0.12991327767852201</c:v>
                </c:pt>
                <c:pt idx="36">
                  <c:v>1.2892527419197299E-2</c:v>
                </c:pt>
                <c:pt idx="37" formatCode="0.00E+00">
                  <c:v>6.7088619890709402E-4</c:v>
                </c:pt>
                <c:pt idx="38">
                  <c:v>0.107329867674631</c:v>
                </c:pt>
                <c:pt idx="39">
                  <c:v>0.33578641137148102</c:v>
                </c:pt>
                <c:pt idx="40">
                  <c:v>0.67769769756069898</c:v>
                </c:pt>
                <c:pt idx="41">
                  <c:v>1.1146156977503601</c:v>
                </c:pt>
                <c:pt idx="42">
                  <c:v>1.62022370760657</c:v>
                </c:pt>
                <c:pt idx="43">
                  <c:v>2.1633641639854901</c:v>
                </c:pt>
                <c:pt idx="44">
                  <c:v>2.7114809600138301</c:v>
                </c:pt>
                <c:pt idx="45">
                  <c:v>3.2340600042415701</c:v>
                </c:pt>
                <c:pt idx="46">
                  <c:v>3.7056629735143098</c:v>
                </c:pt>
                <c:pt idx="47">
                  <c:v>4.1082089854114097</c:v>
                </c:pt>
                <c:pt idx="48">
                  <c:v>4.4322593199699396</c:v>
                </c:pt>
                <c:pt idx="49">
                  <c:v>4.6771885702075799</c:v>
                </c:pt>
                <c:pt idx="50">
                  <c:v>4.85026566625816</c:v>
                </c:pt>
                <c:pt idx="51">
                  <c:v>4.9648027922159601</c:v>
                </c:pt>
                <c:pt idx="52">
                  <c:v>5.0376428316587898</c:v>
                </c:pt>
                <c:pt idx="53">
                  <c:v>5.0863330137393596</c:v>
                </c:pt>
                <c:pt idx="54">
                  <c:v>5.1263647524552001</c:v>
                </c:pt>
                <c:pt idx="55">
                  <c:v>5.1688437236660301</c:v>
                </c:pt>
                <c:pt idx="56">
                  <c:v>5.2188924401156598</c:v>
                </c:pt>
                <c:pt idx="57">
                  <c:v>5.2749880547586203</c:v>
                </c:pt>
                <c:pt idx="58">
                  <c:v>5.3293135765547097</c:v>
                </c:pt>
                <c:pt idx="59">
                  <c:v>5.3690669041632599</c:v>
                </c:pt>
                <c:pt idx="60">
                  <c:v>5.3785459537442799</c:v>
                </c:pt>
                <c:pt idx="61">
                  <c:v>5.3417255709418496</c:v>
                </c:pt>
                <c:pt idx="62">
                  <c:v>5.2449758159226798</c:v>
                </c:pt>
                <c:pt idx="63">
                  <c:v>5.07954998471424</c:v>
                </c:pt>
                <c:pt idx="64">
                  <c:v>4.8434971793853201</c:v>
                </c:pt>
                <c:pt idx="65">
                  <c:v>4.5427252185367299</c:v>
                </c:pt>
                <c:pt idx="66">
                  <c:v>4.1910464752276697</c:v>
                </c:pt>
                <c:pt idx="67">
                  <c:v>3.8091686235247599</c:v>
                </c:pt>
                <c:pt idx="68">
                  <c:v>3.4227281619029899</c:v>
                </c:pt>
                <c:pt idx="69">
                  <c:v>3.0595899469029799</c:v>
                </c:pt>
                <c:pt idx="70">
                  <c:v>2.7467349854807699</c:v>
                </c:pt>
                <c:pt idx="71">
                  <c:v>2.5071187161692001</c:v>
                </c:pt>
                <c:pt idx="72">
                  <c:v>2.3568950007009599</c:v>
                </c:pt>
                <c:pt idx="73">
                  <c:v>2.3033648285878798</c:v>
                </c:pt>
                <c:pt idx="74">
                  <c:v>2.3439271361602501</c:v>
                </c:pt>
                <c:pt idx="75">
                  <c:v>2.4661916124410102</c:v>
                </c:pt>
                <c:pt idx="76">
                  <c:v>2.6492738719358502</c:v>
                </c:pt>
                <c:pt idx="77">
                  <c:v>2.8661487250811102</c:v>
                </c:pt>
                <c:pt idx="78">
                  <c:v>3.0868050917392398</c:v>
                </c:pt>
                <c:pt idx="79">
                  <c:v>3.2818426797214202</c:v>
                </c:pt>
                <c:pt idx="80">
                  <c:v>3.4260888727388501</c:v>
                </c:pt>
                <c:pt idx="81">
                  <c:v>3.5018024081734</c:v>
                </c:pt>
                <c:pt idx="82">
                  <c:v>3.5010705087572398</c:v>
                </c:pt>
                <c:pt idx="83">
                  <c:v>3.4270940572200299</c:v>
                </c:pt>
                <c:pt idx="84">
                  <c:v>3.2941812661204501</c:v>
                </c:pt>
                <c:pt idx="85">
                  <c:v>3.1264195416048501</c:v>
                </c:pt>
                <c:pt idx="86">
                  <c:v>2.95515037438122</c:v>
                </c:pt>
                <c:pt idx="87">
                  <c:v>2.8155147521040602</c:v>
                </c:pt>
                <c:pt idx="88">
                  <c:v>2.7424497362210301</c:v>
                </c:pt>
                <c:pt idx="89">
                  <c:v>2.7665868105092102</c:v>
                </c:pt>
                <c:pt idx="90">
                  <c:v>2.9105207312544099</c:v>
                </c:pt>
                <c:pt idx="91">
                  <c:v>3.18588130789347</c:v>
                </c:pt>
                <c:pt idx="92">
                  <c:v>3.59155364819898</c:v>
                </c:pt>
                <c:pt idx="93">
                  <c:v>4.1132647320932998</c:v>
                </c:pt>
                <c:pt idx="94">
                  <c:v>4.72460040058463</c:v>
                </c:pt>
                <c:pt idx="95">
                  <c:v>5.3893547592556903</c:v>
                </c:pt>
                <c:pt idx="96">
                  <c:v>6.0649624328045899</c:v>
                </c:pt>
                <c:pt idx="97">
                  <c:v>6.7066407153277199</c:v>
                </c:pt>
                <c:pt idx="98">
                  <c:v>7.27178781614536</c:v>
                </c:pt>
                <c:pt idx="99">
                  <c:v>7.7241545089371897</c:v>
                </c:pt>
                <c:pt idx="100">
                  <c:v>8.0373328785100995</c:v>
                </c:pt>
                <c:pt idx="101">
                  <c:v>8.1971843804361502</c:v>
                </c:pt>
                <c:pt idx="102">
                  <c:v>8.2029508469325005</c:v>
                </c:pt>
                <c:pt idx="103">
                  <c:v>8.0669421561588699</c:v>
                </c:pt>
                <c:pt idx="104">
                  <c:v>7.8128554941818997</c:v>
                </c:pt>
                <c:pt idx="105">
                  <c:v>7.4729347128062296</c:v>
                </c:pt>
                <c:pt idx="106">
                  <c:v>7.0843064442274297</c:v>
                </c:pt>
                <c:pt idx="107">
                  <c:v>6.6849176787898497</c:v>
                </c:pt>
                <c:pt idx="108">
                  <c:v>6.3095375513474199</c:v>
                </c:pt>
                <c:pt idx="109">
                  <c:v>5.98627016764096</c:v>
                </c:pt>
                <c:pt idx="110">
                  <c:v>5.73395786663104</c:v>
                </c:pt>
                <c:pt idx="111">
                  <c:v>5.5607438409599297</c:v>
                </c:pt>
                <c:pt idx="112">
                  <c:v>5.4639230134407901</c:v>
                </c:pt>
                <c:pt idx="113">
                  <c:v>5.43105734788743</c:v>
                </c:pt>
                <c:pt idx="114">
                  <c:v>5.4421845504798103</c:v>
                </c:pt>
                <c:pt idx="115">
                  <c:v>5.4728247457389898</c:v>
                </c:pt>
                <c:pt idx="116">
                  <c:v>5.49740263706631</c:v>
                </c:pt>
                <c:pt idx="117">
                  <c:v>5.49266272541277</c:v>
                </c:pt>
                <c:pt idx="118">
                  <c:v>5.4406664520005599</c:v>
                </c:pt>
                <c:pt idx="119">
                  <c:v>5.3310205516405302</c:v>
                </c:pt>
                <c:pt idx="120">
                  <c:v>5.1620874648581596</c:v>
                </c:pt>
                <c:pt idx="121">
                  <c:v>4.9410584977742404</c:v>
                </c:pt>
                <c:pt idx="122">
                  <c:v>4.6829123954997796</c:v>
                </c:pt>
                <c:pt idx="123">
                  <c:v>4.4084186640899397</c:v>
                </c:pt>
                <c:pt idx="124">
                  <c:v>4.1414597194537404</c:v>
                </c:pt>
                <c:pt idx="125">
                  <c:v>3.90602497919989</c:v>
                </c:pt>
                <c:pt idx="126">
                  <c:v>3.72326406137761</c:v>
                </c:pt>
                <c:pt idx="127">
                  <c:v>3.6089716265482501</c:v>
                </c:pt>
                <c:pt idx="128">
                  <c:v>3.5718154233954098</c:v>
                </c:pt>
                <c:pt idx="129">
                  <c:v>3.6125197922880199</c:v>
                </c:pt>
                <c:pt idx="130">
                  <c:v>3.7240919432555302</c:v>
                </c:pt>
                <c:pt idx="131">
                  <c:v>3.8930435481730901</c:v>
                </c:pt>
                <c:pt idx="132">
                  <c:v>4.1014325051001403</c:v>
                </c:pt>
                <c:pt idx="133">
                  <c:v>4.3294451289481701</c:v>
                </c:pt>
                <c:pt idx="134">
                  <c:v>4.5581705608795398</c:v>
                </c:pt>
                <c:pt idx="135">
                  <c:v>4.7721954059901197</c:v>
                </c:pt>
                <c:pt idx="136">
                  <c:v>4.9616704649249304</c:v>
                </c:pt>
                <c:pt idx="137">
                  <c:v>5.1235699390114799</c:v>
                </c:pt>
                <c:pt idx="138">
                  <c:v>5.2619681039873898</c:v>
                </c:pt>
                <c:pt idx="139">
                  <c:v>5.3872860845353996</c:v>
                </c:pt>
                <c:pt idx="140">
                  <c:v>5.5145960260479603</c:v>
                </c:pt>
                <c:pt idx="141">
                  <c:v>5.6611947122629198</c:v>
                </c:pt>
                <c:pt idx="142">
                  <c:v>5.8437577249944104</c:v>
                </c:pt>
                <c:pt idx="143">
                  <c:v>6.0754458950349299</c:v>
                </c:pt>
                <c:pt idx="144">
                  <c:v>6.3633500457835099</c:v>
                </c:pt>
                <c:pt idx="145">
                  <c:v>6.70662557535102</c:v>
                </c:pt>
                <c:pt idx="146">
                  <c:v>7.0955889678088901</c:v>
                </c:pt>
                <c:pt idx="147">
                  <c:v>7.5119331795145401</c:v>
                </c:pt>
                <c:pt idx="148">
                  <c:v>7.9300818186660003</c:v>
                </c:pt>
                <c:pt idx="149">
                  <c:v>8.3195597697041208</c:v>
                </c:pt>
                <c:pt idx="150">
                  <c:v>8.6481278757060895</c:v>
                </c:pt>
                <c:pt idx="151">
                  <c:v>8.8853276433443806</c:v>
                </c:pt>
                <c:pt idx="152">
                  <c:v>9.0060215514200905</c:v>
                </c:pt>
                <c:pt idx="153">
                  <c:v>8.9935034189835594</c:v>
                </c:pt>
                <c:pt idx="154">
                  <c:v>8.8417935220912707</c:v>
                </c:pt>
                <c:pt idx="155">
                  <c:v>8.5568206398074604</c:v>
                </c:pt>
                <c:pt idx="156">
                  <c:v>8.1563181048316906</c:v>
                </c:pt>
                <c:pt idx="157">
                  <c:v>7.6684087622866297</c:v>
                </c:pt>
                <c:pt idx="158">
                  <c:v>7.1290071224059499</c:v>
                </c:pt>
                <c:pt idx="159">
                  <c:v>6.5783077061641198</c:v>
                </c:pt>
                <c:pt idx="160">
                  <c:v>6.0567397403570498</c:v>
                </c:pt>
                <c:pt idx="161">
                  <c:v>5.6008364411263001</c:v>
                </c:pt>
                <c:pt idx="162">
                  <c:v>5.2394836202282704</c:v>
                </c:pt>
                <c:pt idx="163">
                  <c:v>4.9909747994902398</c:v>
                </c:pt>
                <c:pt idx="164">
                  <c:v>4.8612123534689902</c:v>
                </c:pt>
                <c:pt idx="165">
                  <c:v>4.8432662990353599</c:v>
                </c:pt>
                <c:pt idx="166">
                  <c:v>4.9183489039750796</c:v>
                </c:pt>
                <c:pt idx="167">
                  <c:v>5.0581020745513996</c:v>
                </c:pt>
                <c:pt idx="168">
                  <c:v>5.2279442796306101</c:v>
                </c:pt>
                <c:pt idx="169">
                  <c:v>5.3911021291371801</c:v>
                </c:pt>
                <c:pt idx="170">
                  <c:v>5.5128728993498903</c:v>
                </c:pt>
                <c:pt idx="171">
                  <c:v>5.5646375482341996</c:v>
                </c:pt>
                <c:pt idx="172">
                  <c:v>5.52717226104195</c:v>
                </c:pt>
                <c:pt idx="173">
                  <c:v>5.3928870103873399</c:v>
                </c:pt>
                <c:pt idx="174">
                  <c:v>5.1667426246407597</c:v>
                </c:pt>
                <c:pt idx="175">
                  <c:v>4.8657490792945497</c:v>
                </c:pt>
                <c:pt idx="176">
                  <c:v>4.5171095275683903</c:v>
                </c:pt>
                <c:pt idx="177">
                  <c:v>4.1552281461997396</c:v>
                </c:pt>
                <c:pt idx="178">
                  <c:v>3.8179273964971401</c:v>
                </c:pt>
                <c:pt idx="179">
                  <c:v>3.5423071197113001</c:v>
                </c:pt>
                <c:pt idx="180">
                  <c:v>3.3607141731575401</c:v>
                </c:pt>
                <c:pt idx="181">
                  <c:v>3.2972732256119102</c:v>
                </c:pt>
                <c:pt idx="182">
                  <c:v>3.3653594321058402</c:v>
                </c:pt>
                <c:pt idx="183">
                  <c:v>3.5662806358377899</c:v>
                </c:pt>
                <c:pt idx="184">
                  <c:v>3.8892941498244298</c:v>
                </c:pt>
                <c:pt idx="185">
                  <c:v>4.3129280709709299</c:v>
                </c:pt>
                <c:pt idx="186">
                  <c:v>4.8074278179740899</c:v>
                </c:pt>
                <c:pt idx="187">
                  <c:v>5.3380226430585802</c:v>
                </c:pt>
                <c:pt idx="188">
                  <c:v>5.8686187918401602</c:v>
                </c:pt>
                <c:pt idx="189">
                  <c:v>6.3654856757950702</c:v>
                </c:pt>
                <c:pt idx="190">
                  <c:v>6.8005129879353898</c:v>
                </c:pt>
                <c:pt idx="191">
                  <c:v>7.1536780102674502</c:v>
                </c:pt>
                <c:pt idx="192">
                  <c:v>7.4144653797111202</c:v>
                </c:pt>
                <c:pt idx="193">
                  <c:v>7.5821133344804998</c:v>
                </c:pt>
                <c:pt idx="194">
                  <c:v>7.6647046821569802</c:v>
                </c:pt>
                <c:pt idx="195">
                  <c:v>7.6772598194628996</c:v>
                </c:pt>
                <c:pt idx="196">
                  <c:v>7.6391063128609096</c:v>
                </c:pt>
                <c:pt idx="197">
                  <c:v>7.5708808788892501</c:v>
                </c:pt>
                <c:pt idx="198">
                  <c:v>7.4915556518212796</c:v>
                </c:pt>
                <c:pt idx="199">
                  <c:v>7.4158675819288096</c:v>
                </c:pt>
                <c:pt idx="200">
                  <c:v>7.3524699016204504</c:v>
                </c:pt>
                <c:pt idx="201">
                  <c:v>7.3030257894916097</c:v>
                </c:pt>
                <c:pt idx="202">
                  <c:v>7.2623393332486703</c:v>
                </c:pt>
                <c:pt idx="203">
                  <c:v>7.21948345860591</c:v>
                </c:pt>
                <c:pt idx="204">
                  <c:v>7.1597556493873702</c:v>
                </c:pt>
                <c:pt idx="205">
                  <c:v>7.06718611574777</c:v>
                </c:pt>
                <c:pt idx="206">
                  <c:v>6.9272527627090001</c:v>
                </c:pt>
                <c:pt idx="207">
                  <c:v>6.7294315520065204</c:v>
                </c:pt>
                <c:pt idx="208">
                  <c:v>6.4692327500433304</c:v>
                </c:pt>
                <c:pt idx="209">
                  <c:v>6.1494402835038899</c:v>
                </c:pt>
                <c:pt idx="210">
                  <c:v>5.7803745634918098</c:v>
                </c:pt>
                <c:pt idx="211">
                  <c:v>5.3791257239501702</c:v>
                </c:pt>
                <c:pt idx="212">
                  <c:v>4.9678383398326504</c:v>
                </c:pt>
                <c:pt idx="213">
                  <c:v>4.5712534526280102</c:v>
                </c:pt>
                <c:pt idx="214">
                  <c:v>4.2138133489125504</c:v>
                </c:pt>
                <c:pt idx="215">
                  <c:v>3.9166962866222099</c:v>
                </c:pt>
                <c:pt idx="216">
                  <c:v>3.6951641644321902</c:v>
                </c:pt>
                <c:pt idx="217">
                  <c:v>3.5565735668233698</c:v>
                </c:pt>
                <c:pt idx="218">
                  <c:v>3.4993232665942999</c:v>
                </c:pt>
                <c:pt idx="219">
                  <c:v>3.5128982869434999</c:v>
                </c:pt>
                <c:pt idx="220">
                  <c:v>3.5790356665265302</c:v>
                </c:pt>
                <c:pt idx="221">
                  <c:v>3.6738966250687102</c:v>
                </c:pt>
                <c:pt idx="222">
                  <c:v>3.7710012239481299</c:v>
                </c:pt>
                <c:pt idx="223">
                  <c:v>3.8445809053953801</c:v>
                </c:pt>
                <c:pt idx="224">
                  <c:v>3.87294427151082</c:v>
                </c:pt>
                <c:pt idx="225">
                  <c:v>3.84144008322659</c:v>
                </c:pt>
                <c:pt idx="226">
                  <c:v>3.7446408203170498</c:v>
                </c:pt>
                <c:pt idx="227">
                  <c:v>3.58745619022692</c:v>
                </c:pt>
                <c:pt idx="228">
                  <c:v>3.3850089329119499</c:v>
                </c:pt>
                <c:pt idx="229">
                  <c:v>3.1612507874557099</c:v>
                </c:pt>
                <c:pt idx="230">
                  <c:v>2.94644732690556</c:v>
                </c:pt>
                <c:pt idx="231">
                  <c:v>2.7737984664358502</c:v>
                </c:pt>
                <c:pt idx="232">
                  <c:v>2.6755700843061998</c:v>
                </c:pt>
                <c:pt idx="233">
                  <c:v>2.6791780053301899</c:v>
                </c:pt>
                <c:pt idx="234">
                  <c:v>2.8036802137658698</c:v>
                </c:pt>
                <c:pt idx="235">
                  <c:v>3.05709424717858</c:v>
                </c:pt>
                <c:pt idx="236">
                  <c:v>3.4348682863084501</c:v>
                </c:pt>
                <c:pt idx="237">
                  <c:v>3.9197064234843402</c:v>
                </c:pt>
                <c:pt idx="238">
                  <c:v>4.4827956564336899</c:v>
                </c:pt>
                <c:pt idx="239">
                  <c:v>5.0863220552385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B09-47DD-A1B5-8210AC923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619128"/>
        <c:axId val="446619520"/>
      </c:scatterChart>
      <c:valAx>
        <c:axId val="4466191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9520"/>
        <c:crosses val="autoZero"/>
        <c:crossBetween val="midCat"/>
      </c:valAx>
      <c:valAx>
        <c:axId val="446619520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9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0D-4A66-9250-3DFAA4A9E155}"/>
            </c:ext>
          </c:extLst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0D-4A66-9250-3DFAA4A9E155}"/>
            </c:ext>
          </c:extLst>
        </c:ser>
        <c:ser>
          <c:idx val="4"/>
          <c:order val="2"/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rgbClr val="00B0F0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ppa.demo2!$K$1:$K$240</c:f>
              <c:numCache>
                <c:formatCode>General</c:formatCode>
                <c:ptCount val="240"/>
                <c:pt idx="0">
                  <c:v>0.71199488569682701</c:v>
                </c:pt>
                <c:pt idx="1">
                  <c:v>1.10511035788675</c:v>
                </c:pt>
                <c:pt idx="2">
                  <c:v>1.55784773853315</c:v>
                </c:pt>
                <c:pt idx="3">
                  <c:v>2.05054106032454</c:v>
                </c:pt>
                <c:pt idx="4">
                  <c:v>2.5554243549115898</c:v>
                </c:pt>
                <c:pt idx="5">
                  <c:v>3.0391536570223598</c:v>
                </c:pt>
                <c:pt idx="6">
                  <c:v>3.46614013021872</c:v>
                </c:pt>
                <c:pt idx="7">
                  <c:v>3.8023265284034</c:v>
                </c:pt>
                <c:pt idx="8">
                  <c:v>4.0189765152912402</c:v>
                </c:pt>
                <c:pt idx="9">
                  <c:v>4.0960340434746696</c:v>
                </c:pt>
                <c:pt idx="10">
                  <c:v>4.0246502277491398</c:v>
                </c:pt>
                <c:pt idx="11">
                  <c:v>3.8085638345118298</c:v>
                </c:pt>
                <c:pt idx="12">
                  <c:v>3.4641487121500698</c:v>
                </c:pt>
                <c:pt idx="13">
                  <c:v>3.0190925766149399</c:v>
                </c:pt>
                <c:pt idx="14">
                  <c:v>2.50982893653187</c:v>
                </c:pt>
                <c:pt idx="15">
                  <c:v>1.97798909394637</c:v>
                </c:pt>
                <c:pt idx="16">
                  <c:v>1.4662568956586499</c:v>
                </c:pt>
                <c:pt idx="17">
                  <c:v>1.0140813994668301</c:v>
                </c:pt>
                <c:pt idx="18">
                  <c:v>0.653723041959832</c:v>
                </c:pt>
                <c:pt idx="19">
                  <c:v>0.40707452067602401</c:v>
                </c:pt>
                <c:pt idx="20">
                  <c:v>0.283612141069912</c:v>
                </c:pt>
                <c:pt idx="21">
                  <c:v>0.279706555853036</c:v>
                </c:pt>
                <c:pt idx="22">
                  <c:v>0.37936825669754798</c:v>
                </c:pt>
                <c:pt idx="23">
                  <c:v>0.55634065422041901</c:v>
                </c:pt>
                <c:pt idx="24">
                  <c:v>0.77730096782073699</c:v>
                </c:pt>
                <c:pt idx="25">
                  <c:v>1.0058041621648399</c:v>
                </c:pt>
                <c:pt idx="26">
                  <c:v>1.2065222957485999</c:v>
                </c:pt>
                <c:pt idx="27">
                  <c:v>1.3493004307365799</c:v>
                </c:pt>
                <c:pt idx="28">
                  <c:v>1.4125741721178899</c:v>
                </c:pt>
                <c:pt idx="29">
                  <c:v>1.3857699759479301</c:v>
                </c:pt>
                <c:pt idx="30">
                  <c:v>1.2704285127403701</c:v>
                </c:pt>
                <c:pt idx="31">
                  <c:v>1.07993950615483</c:v>
                </c:pt>
                <c:pt idx="32">
                  <c:v>0.83793617250149299</c:v>
                </c:pt>
                <c:pt idx="33">
                  <c:v>0.57554998576771699</c:v>
                </c:pt>
                <c:pt idx="34">
                  <c:v>0.32785425880965902</c:v>
                </c:pt>
                <c:pt idx="35">
                  <c:v>0.12991327767852201</c:v>
                </c:pt>
                <c:pt idx="36">
                  <c:v>1.2892527419197299E-2</c:v>
                </c:pt>
                <c:pt idx="37" formatCode="0.00E+00">
                  <c:v>6.7088619890709402E-4</c:v>
                </c:pt>
                <c:pt idx="38">
                  <c:v>0.107329867674631</c:v>
                </c:pt>
                <c:pt idx="39">
                  <c:v>0.33578641137148102</c:v>
                </c:pt>
                <c:pt idx="40">
                  <c:v>0.67769769756069898</c:v>
                </c:pt>
                <c:pt idx="41">
                  <c:v>1.1146156977503601</c:v>
                </c:pt>
                <c:pt idx="42">
                  <c:v>1.62022370760657</c:v>
                </c:pt>
                <c:pt idx="43">
                  <c:v>2.1633641639854901</c:v>
                </c:pt>
                <c:pt idx="44">
                  <c:v>2.7114809600138301</c:v>
                </c:pt>
                <c:pt idx="45">
                  <c:v>3.2340600042415701</c:v>
                </c:pt>
                <c:pt idx="46">
                  <c:v>3.7056629735143098</c:v>
                </c:pt>
                <c:pt idx="47">
                  <c:v>4.1082089854114097</c:v>
                </c:pt>
                <c:pt idx="48">
                  <c:v>4.4322593199699396</c:v>
                </c:pt>
                <c:pt idx="49">
                  <c:v>4.6771885702075799</c:v>
                </c:pt>
                <c:pt idx="50">
                  <c:v>4.85026566625816</c:v>
                </c:pt>
                <c:pt idx="51">
                  <c:v>4.9648027922159601</c:v>
                </c:pt>
                <c:pt idx="52">
                  <c:v>5.0376428316587898</c:v>
                </c:pt>
                <c:pt idx="53">
                  <c:v>5.0863330137393596</c:v>
                </c:pt>
                <c:pt idx="54">
                  <c:v>5.1263647524552001</c:v>
                </c:pt>
                <c:pt idx="55">
                  <c:v>5.1688437236660301</c:v>
                </c:pt>
                <c:pt idx="56">
                  <c:v>5.2188924401156598</c:v>
                </c:pt>
                <c:pt idx="57">
                  <c:v>5.2749880547586203</c:v>
                </c:pt>
                <c:pt idx="58">
                  <c:v>5.3293135765547097</c:v>
                </c:pt>
                <c:pt idx="59">
                  <c:v>5.3690669041632599</c:v>
                </c:pt>
                <c:pt idx="60">
                  <c:v>5.3785459537442799</c:v>
                </c:pt>
                <c:pt idx="61">
                  <c:v>5.3417255709418496</c:v>
                </c:pt>
                <c:pt idx="62">
                  <c:v>5.2449758159226798</c:v>
                </c:pt>
                <c:pt idx="63">
                  <c:v>5.07954998471424</c:v>
                </c:pt>
                <c:pt idx="64">
                  <c:v>4.8434971793853201</c:v>
                </c:pt>
                <c:pt idx="65">
                  <c:v>4.5427252185367299</c:v>
                </c:pt>
                <c:pt idx="66">
                  <c:v>4.1910464752276697</c:v>
                </c:pt>
                <c:pt idx="67">
                  <c:v>3.8091686235247599</c:v>
                </c:pt>
                <c:pt idx="68">
                  <c:v>3.4227281619029899</c:v>
                </c:pt>
                <c:pt idx="69">
                  <c:v>3.0595899469029799</c:v>
                </c:pt>
                <c:pt idx="70">
                  <c:v>2.7467349854807699</c:v>
                </c:pt>
                <c:pt idx="71">
                  <c:v>2.5071187161692001</c:v>
                </c:pt>
                <c:pt idx="72">
                  <c:v>2.3568950007009599</c:v>
                </c:pt>
                <c:pt idx="73">
                  <c:v>2.3033648285878798</c:v>
                </c:pt>
                <c:pt idx="74">
                  <c:v>2.3439271361602501</c:v>
                </c:pt>
                <c:pt idx="75">
                  <c:v>2.4661916124410102</c:v>
                </c:pt>
                <c:pt idx="76">
                  <c:v>2.6492738719358502</c:v>
                </c:pt>
                <c:pt idx="77">
                  <c:v>2.8661487250811102</c:v>
                </c:pt>
                <c:pt idx="78">
                  <c:v>3.0868050917392398</c:v>
                </c:pt>
                <c:pt idx="79">
                  <c:v>3.2818426797214202</c:v>
                </c:pt>
                <c:pt idx="80">
                  <c:v>3.4260888727388501</c:v>
                </c:pt>
                <c:pt idx="81">
                  <c:v>3.5018024081734</c:v>
                </c:pt>
                <c:pt idx="82">
                  <c:v>3.5010705087572398</c:v>
                </c:pt>
                <c:pt idx="83">
                  <c:v>3.4270940572200299</c:v>
                </c:pt>
                <c:pt idx="84">
                  <c:v>3.2941812661204501</c:v>
                </c:pt>
                <c:pt idx="85">
                  <c:v>3.1264195416048501</c:v>
                </c:pt>
                <c:pt idx="86">
                  <c:v>2.95515037438122</c:v>
                </c:pt>
                <c:pt idx="87">
                  <c:v>2.8155147521040602</c:v>
                </c:pt>
                <c:pt idx="88">
                  <c:v>2.7424497362210301</c:v>
                </c:pt>
                <c:pt idx="89">
                  <c:v>2.7665868105092102</c:v>
                </c:pt>
                <c:pt idx="90">
                  <c:v>2.9105207312544099</c:v>
                </c:pt>
                <c:pt idx="91">
                  <c:v>3.18588130789347</c:v>
                </c:pt>
                <c:pt idx="92">
                  <c:v>3.59155364819898</c:v>
                </c:pt>
                <c:pt idx="93">
                  <c:v>4.1132647320932998</c:v>
                </c:pt>
                <c:pt idx="94">
                  <c:v>4.72460040058463</c:v>
                </c:pt>
                <c:pt idx="95">
                  <c:v>5.3893547592556903</c:v>
                </c:pt>
                <c:pt idx="96">
                  <c:v>6.0649624328045899</c:v>
                </c:pt>
                <c:pt idx="97">
                  <c:v>6.7066407153277199</c:v>
                </c:pt>
                <c:pt idx="98">
                  <c:v>7.27178781614536</c:v>
                </c:pt>
                <c:pt idx="99">
                  <c:v>7.7241545089371897</c:v>
                </c:pt>
                <c:pt idx="100">
                  <c:v>8.0373328785100995</c:v>
                </c:pt>
                <c:pt idx="101">
                  <c:v>8.1971843804361502</c:v>
                </c:pt>
                <c:pt idx="102">
                  <c:v>8.2029508469325005</c:v>
                </c:pt>
                <c:pt idx="103">
                  <c:v>8.0669421561588699</c:v>
                </c:pt>
                <c:pt idx="104">
                  <c:v>7.8128554941818997</c:v>
                </c:pt>
                <c:pt idx="105">
                  <c:v>7.4729347128062296</c:v>
                </c:pt>
                <c:pt idx="106">
                  <c:v>7.0843064442274297</c:v>
                </c:pt>
                <c:pt idx="107">
                  <c:v>6.6849176787898497</c:v>
                </c:pt>
                <c:pt idx="108">
                  <c:v>6.3095375513474199</c:v>
                </c:pt>
                <c:pt idx="109">
                  <c:v>5.98627016764096</c:v>
                </c:pt>
                <c:pt idx="110">
                  <c:v>5.73395786663104</c:v>
                </c:pt>
                <c:pt idx="111">
                  <c:v>5.5607438409599297</c:v>
                </c:pt>
                <c:pt idx="112">
                  <c:v>5.4639230134407901</c:v>
                </c:pt>
                <c:pt idx="113">
                  <c:v>5.43105734788743</c:v>
                </c:pt>
                <c:pt idx="114">
                  <c:v>5.4421845504798103</c:v>
                </c:pt>
                <c:pt idx="115">
                  <c:v>5.4728247457389898</c:v>
                </c:pt>
                <c:pt idx="116">
                  <c:v>5.49740263706631</c:v>
                </c:pt>
                <c:pt idx="117">
                  <c:v>5.49266272541277</c:v>
                </c:pt>
                <c:pt idx="118">
                  <c:v>5.4406664520005599</c:v>
                </c:pt>
                <c:pt idx="119">
                  <c:v>5.3310205516405302</c:v>
                </c:pt>
                <c:pt idx="120">
                  <c:v>5.1620874648581596</c:v>
                </c:pt>
                <c:pt idx="121">
                  <c:v>4.9410584977742404</c:v>
                </c:pt>
                <c:pt idx="122">
                  <c:v>4.6829123954997796</c:v>
                </c:pt>
                <c:pt idx="123">
                  <c:v>4.4084186640899397</c:v>
                </c:pt>
                <c:pt idx="124">
                  <c:v>4.1414597194537404</c:v>
                </c:pt>
                <c:pt idx="125">
                  <c:v>3.90602497919989</c:v>
                </c:pt>
                <c:pt idx="126">
                  <c:v>3.72326406137761</c:v>
                </c:pt>
                <c:pt idx="127">
                  <c:v>3.6089716265482501</c:v>
                </c:pt>
                <c:pt idx="128">
                  <c:v>3.5718154233954098</c:v>
                </c:pt>
                <c:pt idx="129">
                  <c:v>3.6125197922880199</c:v>
                </c:pt>
                <c:pt idx="130">
                  <c:v>3.7240919432555302</c:v>
                </c:pt>
                <c:pt idx="131">
                  <c:v>3.8930435481730901</c:v>
                </c:pt>
                <c:pt idx="132">
                  <c:v>4.1014325051001403</c:v>
                </c:pt>
                <c:pt idx="133">
                  <c:v>4.3294451289481701</c:v>
                </c:pt>
                <c:pt idx="134">
                  <c:v>4.5581705608795398</c:v>
                </c:pt>
                <c:pt idx="135">
                  <c:v>4.7721954059901197</c:v>
                </c:pt>
                <c:pt idx="136">
                  <c:v>4.9616704649249304</c:v>
                </c:pt>
                <c:pt idx="137">
                  <c:v>5.1235699390114799</c:v>
                </c:pt>
                <c:pt idx="138">
                  <c:v>5.2619681039873898</c:v>
                </c:pt>
                <c:pt idx="139">
                  <c:v>5.3872860845353996</c:v>
                </c:pt>
                <c:pt idx="140">
                  <c:v>5.5145960260479603</c:v>
                </c:pt>
                <c:pt idx="141">
                  <c:v>5.6611947122629198</c:v>
                </c:pt>
                <c:pt idx="142">
                  <c:v>5.8437577249944104</c:v>
                </c:pt>
                <c:pt idx="143">
                  <c:v>6.0754458950349299</c:v>
                </c:pt>
                <c:pt idx="144">
                  <c:v>6.3633500457835099</c:v>
                </c:pt>
                <c:pt idx="145">
                  <c:v>6.70662557535102</c:v>
                </c:pt>
                <c:pt idx="146">
                  <c:v>7.0955889678088901</c:v>
                </c:pt>
                <c:pt idx="147">
                  <c:v>7.5119331795145401</c:v>
                </c:pt>
                <c:pt idx="148">
                  <c:v>7.9300818186660003</c:v>
                </c:pt>
                <c:pt idx="149">
                  <c:v>8.3195597697041208</c:v>
                </c:pt>
                <c:pt idx="150">
                  <c:v>8.6481278757060895</c:v>
                </c:pt>
                <c:pt idx="151">
                  <c:v>8.8853276433443806</c:v>
                </c:pt>
                <c:pt idx="152">
                  <c:v>9.0060215514200905</c:v>
                </c:pt>
                <c:pt idx="153">
                  <c:v>8.9935034189835594</c:v>
                </c:pt>
                <c:pt idx="154">
                  <c:v>8.8417935220912707</c:v>
                </c:pt>
                <c:pt idx="155">
                  <c:v>8.5568206398074604</c:v>
                </c:pt>
                <c:pt idx="156">
                  <c:v>8.1563181048316906</c:v>
                </c:pt>
                <c:pt idx="157">
                  <c:v>7.6684087622866297</c:v>
                </c:pt>
                <c:pt idx="158">
                  <c:v>7.1290071224059499</c:v>
                </c:pt>
                <c:pt idx="159">
                  <c:v>6.5783077061641198</c:v>
                </c:pt>
                <c:pt idx="160">
                  <c:v>6.0567397403570498</c:v>
                </c:pt>
                <c:pt idx="161">
                  <c:v>5.6008364411263001</c:v>
                </c:pt>
                <c:pt idx="162">
                  <c:v>5.2394836202282704</c:v>
                </c:pt>
                <c:pt idx="163">
                  <c:v>4.9909747994902398</c:v>
                </c:pt>
                <c:pt idx="164">
                  <c:v>4.8612123534689902</c:v>
                </c:pt>
                <c:pt idx="165">
                  <c:v>4.8432662990353599</c:v>
                </c:pt>
                <c:pt idx="166">
                  <c:v>4.9183489039750796</c:v>
                </c:pt>
                <c:pt idx="167">
                  <c:v>5.0581020745513996</c:v>
                </c:pt>
                <c:pt idx="168">
                  <c:v>5.2279442796306101</c:v>
                </c:pt>
                <c:pt idx="169">
                  <c:v>5.3911021291371801</c:v>
                </c:pt>
                <c:pt idx="170">
                  <c:v>5.5128728993498903</c:v>
                </c:pt>
                <c:pt idx="171">
                  <c:v>5.5646375482341996</c:v>
                </c:pt>
                <c:pt idx="172">
                  <c:v>5.52717226104195</c:v>
                </c:pt>
                <c:pt idx="173">
                  <c:v>5.3928870103873399</c:v>
                </c:pt>
                <c:pt idx="174">
                  <c:v>5.1667426246407597</c:v>
                </c:pt>
                <c:pt idx="175">
                  <c:v>4.8657490792945497</c:v>
                </c:pt>
                <c:pt idx="176">
                  <c:v>4.5171095275683903</c:v>
                </c:pt>
                <c:pt idx="177">
                  <c:v>4.1552281461997396</c:v>
                </c:pt>
                <c:pt idx="178">
                  <c:v>3.8179273964971401</c:v>
                </c:pt>
                <c:pt idx="179">
                  <c:v>3.5423071197113001</c:v>
                </c:pt>
                <c:pt idx="180">
                  <c:v>3.3607141731575401</c:v>
                </c:pt>
                <c:pt idx="181">
                  <c:v>3.2972732256119102</c:v>
                </c:pt>
                <c:pt idx="182">
                  <c:v>3.3653594321058402</c:v>
                </c:pt>
                <c:pt idx="183">
                  <c:v>3.5662806358377899</c:v>
                </c:pt>
                <c:pt idx="184">
                  <c:v>3.8892941498244298</c:v>
                </c:pt>
                <c:pt idx="185">
                  <c:v>4.3129280709709299</c:v>
                </c:pt>
                <c:pt idx="186">
                  <c:v>4.8074278179740899</c:v>
                </c:pt>
                <c:pt idx="187">
                  <c:v>5.3380226430585802</c:v>
                </c:pt>
                <c:pt idx="188">
                  <c:v>5.8686187918401602</c:v>
                </c:pt>
                <c:pt idx="189">
                  <c:v>6.3654856757950702</c:v>
                </c:pt>
                <c:pt idx="190">
                  <c:v>6.8005129879353898</c:v>
                </c:pt>
                <c:pt idx="191">
                  <c:v>7.1536780102674502</c:v>
                </c:pt>
                <c:pt idx="192">
                  <c:v>7.4144653797111202</c:v>
                </c:pt>
                <c:pt idx="193">
                  <c:v>7.5821133344804998</c:v>
                </c:pt>
                <c:pt idx="194">
                  <c:v>7.6647046821569802</c:v>
                </c:pt>
                <c:pt idx="195">
                  <c:v>7.6772598194628996</c:v>
                </c:pt>
                <c:pt idx="196">
                  <c:v>7.6391063128609096</c:v>
                </c:pt>
                <c:pt idx="197">
                  <c:v>7.5708808788892501</c:v>
                </c:pt>
                <c:pt idx="198">
                  <c:v>7.4915556518212796</c:v>
                </c:pt>
                <c:pt idx="199">
                  <c:v>7.4158675819288096</c:v>
                </c:pt>
                <c:pt idx="200">
                  <c:v>7.3524699016204504</c:v>
                </c:pt>
                <c:pt idx="201">
                  <c:v>7.3030257894916097</c:v>
                </c:pt>
                <c:pt idx="202">
                  <c:v>7.2623393332486703</c:v>
                </c:pt>
                <c:pt idx="203">
                  <c:v>7.21948345860591</c:v>
                </c:pt>
                <c:pt idx="204">
                  <c:v>7.1597556493873702</c:v>
                </c:pt>
                <c:pt idx="205">
                  <c:v>7.06718611574777</c:v>
                </c:pt>
                <c:pt idx="206">
                  <c:v>6.9272527627090001</c:v>
                </c:pt>
                <c:pt idx="207">
                  <c:v>6.7294315520065204</c:v>
                </c:pt>
                <c:pt idx="208">
                  <c:v>6.4692327500433304</c:v>
                </c:pt>
                <c:pt idx="209">
                  <c:v>6.1494402835038899</c:v>
                </c:pt>
                <c:pt idx="210">
                  <c:v>5.7803745634918098</c:v>
                </c:pt>
                <c:pt idx="211">
                  <c:v>5.3791257239501702</c:v>
                </c:pt>
                <c:pt idx="212">
                  <c:v>4.9678383398326504</c:v>
                </c:pt>
                <c:pt idx="213">
                  <c:v>4.5712534526280102</c:v>
                </c:pt>
                <c:pt idx="214">
                  <c:v>4.2138133489125504</c:v>
                </c:pt>
                <c:pt idx="215">
                  <c:v>3.9166962866222099</c:v>
                </c:pt>
                <c:pt idx="216">
                  <c:v>3.6951641644321902</c:v>
                </c:pt>
                <c:pt idx="217">
                  <c:v>3.5565735668233698</c:v>
                </c:pt>
                <c:pt idx="218">
                  <c:v>3.4993232665942999</c:v>
                </c:pt>
                <c:pt idx="219">
                  <c:v>3.5128982869434999</c:v>
                </c:pt>
                <c:pt idx="220">
                  <c:v>3.5790356665265302</c:v>
                </c:pt>
                <c:pt idx="221">
                  <c:v>3.6738966250687102</c:v>
                </c:pt>
                <c:pt idx="222">
                  <c:v>3.7710012239481299</c:v>
                </c:pt>
                <c:pt idx="223">
                  <c:v>3.8445809053953801</c:v>
                </c:pt>
                <c:pt idx="224">
                  <c:v>3.87294427151082</c:v>
                </c:pt>
                <c:pt idx="225">
                  <c:v>3.84144008322659</c:v>
                </c:pt>
                <c:pt idx="226">
                  <c:v>3.7446408203170498</c:v>
                </c:pt>
                <c:pt idx="227">
                  <c:v>3.58745619022692</c:v>
                </c:pt>
                <c:pt idx="228">
                  <c:v>3.3850089329119499</c:v>
                </c:pt>
                <c:pt idx="229">
                  <c:v>3.1612507874557099</c:v>
                </c:pt>
                <c:pt idx="230">
                  <c:v>2.94644732690556</c:v>
                </c:pt>
                <c:pt idx="231">
                  <c:v>2.7737984664358502</c:v>
                </c:pt>
                <c:pt idx="232">
                  <c:v>2.6755700843061998</c:v>
                </c:pt>
                <c:pt idx="233">
                  <c:v>2.6791780053301899</c:v>
                </c:pt>
                <c:pt idx="234">
                  <c:v>2.8036802137658698</c:v>
                </c:pt>
                <c:pt idx="235">
                  <c:v>3.05709424717858</c:v>
                </c:pt>
                <c:pt idx="236">
                  <c:v>3.4348682863084501</c:v>
                </c:pt>
                <c:pt idx="237">
                  <c:v>3.9197064234843402</c:v>
                </c:pt>
                <c:pt idx="238">
                  <c:v>4.4827956564336899</c:v>
                </c:pt>
                <c:pt idx="239">
                  <c:v>5.0863220552385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0D-4A66-9250-3DFAA4A9E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617952"/>
        <c:axId val="446618344"/>
      </c:scatterChart>
      <c:valAx>
        <c:axId val="44661795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8344"/>
        <c:crosses val="autoZero"/>
        <c:crossBetween val="midCat"/>
      </c:valAx>
      <c:valAx>
        <c:axId val="44661834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17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5EB-457C-B4BE-B444FE14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47256"/>
        <c:axId val="523004864"/>
      </c:scatterChart>
      <c:valAx>
        <c:axId val="44924725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004864"/>
        <c:crosses val="autoZero"/>
        <c:crossBetween val="midCat"/>
      </c:valAx>
      <c:valAx>
        <c:axId val="52300486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47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32540446894063E-2"/>
          <c:y val="3.657522859517872E-2"/>
          <c:w val="0.93014591582563766"/>
          <c:h val="0.9268495428096426"/>
        </c:manualLayout>
      </c:layout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83-458D-A411-E3AD6FA07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47256"/>
        <c:axId val="523004864"/>
      </c:scatterChart>
      <c:valAx>
        <c:axId val="449247256"/>
        <c:scaling>
          <c:orientation val="minMax"/>
          <c:max val="12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3004864"/>
        <c:crosses val="autoZero"/>
        <c:crossBetween val="midCat"/>
      </c:valAx>
      <c:valAx>
        <c:axId val="523004864"/>
        <c:scaling>
          <c:orientation val="minMax"/>
          <c:max val="9"/>
          <c:min val="-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9247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ff!$I$1:$I$192</c:f>
              <c:numCache>
                <c:formatCode>General</c:formatCode>
                <c:ptCount val="192"/>
                <c:pt idx="0">
                  <c:v>1.8681788309010701</c:v>
                </c:pt>
                <c:pt idx="1">
                  <c:v>2.28491097629355</c:v>
                </c:pt>
                <c:pt idx="2">
                  <c:v>2.7959170410966898</c:v>
                </c:pt>
                <c:pt idx="3">
                  <c:v>3.4979903459430099</c:v>
                </c:pt>
                <c:pt idx="4">
                  <c:v>4.1468493210209596</c:v>
                </c:pt>
                <c:pt idx="5">
                  <c:v>4.7234040530857904</c:v>
                </c:pt>
                <c:pt idx="6">
                  <c:v>5.1831401598632203</c:v>
                </c:pt>
                <c:pt idx="7">
                  <c:v>5.60779178328987</c:v>
                </c:pt>
                <c:pt idx="8">
                  <c:v>5.7916652668058601</c:v>
                </c:pt>
                <c:pt idx="9">
                  <c:v>6.0593726332174498</c:v>
                </c:pt>
                <c:pt idx="10">
                  <c:v>6.4007265238949698</c:v>
                </c:pt>
                <c:pt idx="11">
                  <c:v>6.2911291429983498</c:v>
                </c:pt>
                <c:pt idx="12">
                  <c:v>6.2017968655564202</c:v>
                </c:pt>
                <c:pt idx="13">
                  <c:v>6.1338628105515598</c:v>
                </c:pt>
                <c:pt idx="14">
                  <c:v>6.1066337146325198</c:v>
                </c:pt>
                <c:pt idx="15">
                  <c:v>5.8565716775650296</c:v>
                </c:pt>
                <c:pt idx="16">
                  <c:v>5.7503247067372003</c:v>
                </c:pt>
                <c:pt idx="17">
                  <c:v>5.7674329577636101</c:v>
                </c:pt>
                <c:pt idx="18">
                  <c:v>5.8480075552353696</c:v>
                </c:pt>
                <c:pt idx="19">
                  <c:v>5.9937742531127203</c:v>
                </c:pt>
                <c:pt idx="20">
                  <c:v>6.1734770623070396</c:v>
                </c:pt>
                <c:pt idx="21">
                  <c:v>6.2687285541784501</c:v>
                </c:pt>
                <c:pt idx="22">
                  <c:v>6.2692498517233197</c:v>
                </c:pt>
                <c:pt idx="23">
                  <c:v>6.32309527814279</c:v>
                </c:pt>
                <c:pt idx="24">
                  <c:v>6.3331831869609498</c:v>
                </c:pt>
                <c:pt idx="25">
                  <c:v>6.15575526319323</c:v>
                </c:pt>
                <c:pt idx="26">
                  <c:v>5.8329967725550702</c:v>
                </c:pt>
                <c:pt idx="27">
                  <c:v>5.7757808725544297</c:v>
                </c:pt>
                <c:pt idx="28">
                  <c:v>5.4341599165565304</c:v>
                </c:pt>
                <c:pt idx="29">
                  <c:v>4.9416485641185997</c:v>
                </c:pt>
                <c:pt idx="30">
                  <c:v>4.77739556685236</c:v>
                </c:pt>
                <c:pt idx="31">
                  <c:v>4.4102994339704402</c:v>
                </c:pt>
                <c:pt idx="32">
                  <c:v>3.9746442984611399</c:v>
                </c:pt>
                <c:pt idx="33">
                  <c:v>3.5059077816664299</c:v>
                </c:pt>
                <c:pt idx="34">
                  <c:v>3.2253772072906099</c:v>
                </c:pt>
                <c:pt idx="35">
                  <c:v>2.8298638493092199</c:v>
                </c:pt>
                <c:pt idx="36">
                  <c:v>2.4406191876879899</c:v>
                </c:pt>
                <c:pt idx="37">
                  <c:v>1.96014307306113</c:v>
                </c:pt>
                <c:pt idx="38">
                  <c:v>1.5343971057447601</c:v>
                </c:pt>
                <c:pt idx="39">
                  <c:v>1.3576219759424499</c:v>
                </c:pt>
                <c:pt idx="40">
                  <c:v>1.09941868947556</c:v>
                </c:pt>
                <c:pt idx="41">
                  <c:v>0.898088393403632</c:v>
                </c:pt>
                <c:pt idx="42">
                  <c:v>0.75535588836659195</c:v>
                </c:pt>
                <c:pt idx="43">
                  <c:v>0.91422512687045798</c:v>
                </c:pt>
                <c:pt idx="44">
                  <c:v>0.76301608094356699</c:v>
                </c:pt>
                <c:pt idx="45">
                  <c:v>0.82530746338989502</c:v>
                </c:pt>
                <c:pt idx="46">
                  <c:v>1.0108816609831901</c:v>
                </c:pt>
                <c:pt idx="47">
                  <c:v>1.2466843966028001</c:v>
                </c:pt>
                <c:pt idx="48">
                  <c:v>1.5539732247240301</c:v>
                </c:pt>
                <c:pt idx="49">
                  <c:v>1.8402617934418</c:v>
                </c:pt>
                <c:pt idx="50">
                  <c:v>2.15097236477764</c:v>
                </c:pt>
                <c:pt idx="51">
                  <c:v>2.65714359573334</c:v>
                </c:pt>
                <c:pt idx="52">
                  <c:v>3.1810060334430701</c:v>
                </c:pt>
                <c:pt idx="53">
                  <c:v>3.6533912526233898</c:v>
                </c:pt>
                <c:pt idx="54">
                  <c:v>4.0425200545580999</c:v>
                </c:pt>
                <c:pt idx="55">
                  <c:v>4.4934176650695496</c:v>
                </c:pt>
                <c:pt idx="56">
                  <c:v>5.1003952224290297</c:v>
                </c:pt>
                <c:pt idx="57">
                  <c:v>5.3364211670862902</c:v>
                </c:pt>
                <c:pt idx="58">
                  <c:v>5.7950343891377702</c:v>
                </c:pt>
                <c:pt idx="59">
                  <c:v>5.8842988075320504</c:v>
                </c:pt>
                <c:pt idx="60">
                  <c:v>6.1146041229507198</c:v>
                </c:pt>
                <c:pt idx="61">
                  <c:v>6.3032099372379298</c:v>
                </c:pt>
                <c:pt idx="62">
                  <c:v>6.2373194067159003</c:v>
                </c:pt>
                <c:pt idx="63">
                  <c:v>6.1136108960977102</c:v>
                </c:pt>
                <c:pt idx="64">
                  <c:v>6.2014183263750597</c:v>
                </c:pt>
                <c:pt idx="65">
                  <c:v>6.2500415890454502</c:v>
                </c:pt>
                <c:pt idx="66">
                  <c:v>6.17614440870602</c:v>
                </c:pt>
                <c:pt idx="67">
                  <c:v>6.0579070820003098</c:v>
                </c:pt>
                <c:pt idx="68">
                  <c:v>6.0209733125046503</c:v>
                </c:pt>
                <c:pt idx="69">
                  <c:v>5.92397862301336</c:v>
                </c:pt>
                <c:pt idx="70">
                  <c:v>5.9719006481458603</c:v>
                </c:pt>
                <c:pt idx="71">
                  <c:v>5.8936566513222299</c:v>
                </c:pt>
                <c:pt idx="72">
                  <c:v>5.9589307826129501</c:v>
                </c:pt>
                <c:pt idx="73">
                  <c:v>5.8605505278467698</c:v>
                </c:pt>
                <c:pt idx="74">
                  <c:v>5.7831480283698697</c:v>
                </c:pt>
                <c:pt idx="75">
                  <c:v>5.56493975659808</c:v>
                </c:pt>
                <c:pt idx="76">
                  <c:v>5.2534823195434202</c:v>
                </c:pt>
                <c:pt idx="77">
                  <c:v>5.0402554760782703</c:v>
                </c:pt>
                <c:pt idx="78">
                  <c:v>4.89596704559741</c:v>
                </c:pt>
                <c:pt idx="79">
                  <c:v>4.5456699395412299</c:v>
                </c:pt>
                <c:pt idx="80">
                  <c:v>4.3709969661818198</c:v>
                </c:pt>
                <c:pt idx="81">
                  <c:v>4.1113090865976396</c:v>
                </c:pt>
                <c:pt idx="82">
                  <c:v>3.6618418702319899</c:v>
                </c:pt>
                <c:pt idx="83">
                  <c:v>3.1114200119390198</c:v>
                </c:pt>
                <c:pt idx="84">
                  <c:v>2.4972188869248999</c:v>
                </c:pt>
                <c:pt idx="85">
                  <c:v>1.93252682400306</c:v>
                </c:pt>
                <c:pt idx="86">
                  <c:v>1.7273493147755901</c:v>
                </c:pt>
                <c:pt idx="87">
                  <c:v>1.19826324276997</c:v>
                </c:pt>
                <c:pt idx="88">
                  <c:v>0.88834399020294397</c:v>
                </c:pt>
                <c:pt idx="89">
                  <c:v>0.63659740423910205</c:v>
                </c:pt>
                <c:pt idx="90">
                  <c:v>0.44571973335299497</c:v>
                </c:pt>
                <c:pt idx="91">
                  <c:v>0.38391805838774001</c:v>
                </c:pt>
                <c:pt idx="92">
                  <c:v>0.32444013726822701</c:v>
                </c:pt>
                <c:pt idx="93">
                  <c:v>0.425573532713238</c:v>
                </c:pt>
                <c:pt idx="94">
                  <c:v>0.27007198916535602</c:v>
                </c:pt>
                <c:pt idx="95">
                  <c:v>0.45992572509856999</c:v>
                </c:pt>
                <c:pt idx="96">
                  <c:v>0.66343609842009199</c:v>
                </c:pt>
                <c:pt idx="97">
                  <c:v>0.78310105761946402</c:v>
                </c:pt>
                <c:pt idx="98">
                  <c:v>1.2245225659286401</c:v>
                </c:pt>
                <c:pt idx="99">
                  <c:v>1.3764541955229499</c:v>
                </c:pt>
                <c:pt idx="100">
                  <c:v>1.7966252418812201</c:v>
                </c:pt>
                <c:pt idx="101">
                  <c:v>2.2638801488330502</c:v>
                </c:pt>
                <c:pt idx="102">
                  <c:v>2.6362668920555201</c:v>
                </c:pt>
                <c:pt idx="103">
                  <c:v>3.29642507524908</c:v>
                </c:pt>
                <c:pt idx="104">
                  <c:v>3.8503497105775799</c:v>
                </c:pt>
                <c:pt idx="105">
                  <c:v>4.2789877628058299</c:v>
                </c:pt>
                <c:pt idx="106">
                  <c:v>4.5835772296029704</c:v>
                </c:pt>
                <c:pt idx="107">
                  <c:v>4.93054081093545</c:v>
                </c:pt>
                <c:pt idx="108">
                  <c:v>5.3270316081004996</c:v>
                </c:pt>
                <c:pt idx="109">
                  <c:v>5.4840420308297197</c:v>
                </c:pt>
                <c:pt idx="110">
                  <c:v>5.8382576123269301</c:v>
                </c:pt>
                <c:pt idx="111">
                  <c:v>6.0071330084287196</c:v>
                </c:pt>
                <c:pt idx="112">
                  <c:v>5.8781749430201096</c:v>
                </c:pt>
                <c:pt idx="113">
                  <c:v>5.9036882186413999</c:v>
                </c:pt>
                <c:pt idx="114">
                  <c:v>5.7721492456805503</c:v>
                </c:pt>
                <c:pt idx="115">
                  <c:v>5.60469958137557</c:v>
                </c:pt>
                <c:pt idx="116">
                  <c:v>5.6040435408837004</c:v>
                </c:pt>
                <c:pt idx="117">
                  <c:v>5.7179634119294702</c:v>
                </c:pt>
                <c:pt idx="118">
                  <c:v>5.8305845389300002</c:v>
                </c:pt>
                <c:pt idx="119">
                  <c:v>5.6106327761915802</c:v>
                </c:pt>
                <c:pt idx="120">
                  <c:v>5.6410645371747501</c:v>
                </c:pt>
                <c:pt idx="121">
                  <c:v>5.7345246929811298</c:v>
                </c:pt>
                <c:pt idx="122">
                  <c:v>5.69975377177715</c:v>
                </c:pt>
                <c:pt idx="123">
                  <c:v>5.5274626355736496</c:v>
                </c:pt>
                <c:pt idx="124">
                  <c:v>5.60275450926492</c:v>
                </c:pt>
                <c:pt idx="125">
                  <c:v>5.5089254581832501</c:v>
                </c:pt>
                <c:pt idx="126">
                  <c:v>5.4682903352556096</c:v>
                </c:pt>
                <c:pt idx="127">
                  <c:v>5.2701075459172797</c:v>
                </c:pt>
                <c:pt idx="128">
                  <c:v>4.9039861931292803</c:v>
                </c:pt>
                <c:pt idx="129">
                  <c:v>4.7785049405911604</c:v>
                </c:pt>
                <c:pt idx="130">
                  <c:v>4.4642936049964401</c:v>
                </c:pt>
                <c:pt idx="131">
                  <c:v>4.2585521209016699</c:v>
                </c:pt>
                <c:pt idx="132">
                  <c:v>3.73710097460958</c:v>
                </c:pt>
                <c:pt idx="133">
                  <c:v>3.3615989103633601</c:v>
                </c:pt>
                <c:pt idx="134">
                  <c:v>3.0500231955694699</c:v>
                </c:pt>
                <c:pt idx="135">
                  <c:v>2.4479419896716701</c:v>
                </c:pt>
                <c:pt idx="136">
                  <c:v>2.02965711480913</c:v>
                </c:pt>
                <c:pt idx="137">
                  <c:v>1.8809746561021901</c:v>
                </c:pt>
                <c:pt idx="138">
                  <c:v>1.4918017144342</c:v>
                </c:pt>
                <c:pt idx="139">
                  <c:v>1.41042121668311</c:v>
                </c:pt>
                <c:pt idx="140">
                  <c:v>1.08435265730137</c:v>
                </c:pt>
                <c:pt idx="141">
                  <c:v>1.06271659936395</c:v>
                </c:pt>
                <c:pt idx="142">
                  <c:v>0.91118665791954101</c:v>
                </c:pt>
                <c:pt idx="143">
                  <c:v>0.96289422532098201</c:v>
                </c:pt>
                <c:pt idx="144">
                  <c:v>1.0316249076828901</c:v>
                </c:pt>
                <c:pt idx="145">
                  <c:v>1.1487053964904399</c:v>
                </c:pt>
                <c:pt idx="146">
                  <c:v>1.14772769407318</c:v>
                </c:pt>
                <c:pt idx="147">
                  <c:v>1.3119560494634299</c:v>
                </c:pt>
                <c:pt idx="148">
                  <c:v>1.7021052192014401</c:v>
                </c:pt>
                <c:pt idx="149">
                  <c:v>1.8866134035497</c:v>
                </c:pt>
                <c:pt idx="150">
                  <c:v>2.3441255776023699</c:v>
                </c:pt>
                <c:pt idx="151">
                  <c:v>2.8512177867912101</c:v>
                </c:pt>
                <c:pt idx="152">
                  <c:v>3.3704884205941101</c:v>
                </c:pt>
                <c:pt idx="153">
                  <c:v>3.77302508026863</c:v>
                </c:pt>
                <c:pt idx="154">
                  <c:v>4.2584765180988304</c:v>
                </c:pt>
                <c:pt idx="155">
                  <c:v>4.6957470014334302</c:v>
                </c:pt>
                <c:pt idx="156">
                  <c:v>4.9462077333932397</c:v>
                </c:pt>
                <c:pt idx="157">
                  <c:v>5.22897796347302</c:v>
                </c:pt>
                <c:pt idx="158">
                  <c:v>5.4579929461022401</c:v>
                </c:pt>
                <c:pt idx="159">
                  <c:v>5.8266283833567103</c:v>
                </c:pt>
                <c:pt idx="160">
                  <c:v>5.9250161709064404</c:v>
                </c:pt>
                <c:pt idx="161">
                  <c:v>6.0972298824110798</c:v>
                </c:pt>
                <c:pt idx="162">
                  <c:v>6.1322925557079904</c:v>
                </c:pt>
                <c:pt idx="163">
                  <c:v>6.1084030620961904</c:v>
                </c:pt>
                <c:pt idx="164">
                  <c:v>6.1792625715862002</c:v>
                </c:pt>
                <c:pt idx="165">
                  <c:v>5.9498595265649401</c:v>
                </c:pt>
                <c:pt idx="166">
                  <c:v>5.7367751108533902</c:v>
                </c:pt>
                <c:pt idx="167">
                  <c:v>5.665079373018</c:v>
                </c:pt>
                <c:pt idx="168">
                  <c:v>5.5159430684022199</c:v>
                </c:pt>
                <c:pt idx="169">
                  <c:v>5.4095466395919001</c:v>
                </c:pt>
                <c:pt idx="170">
                  <c:v>5.28929933081917</c:v>
                </c:pt>
                <c:pt idx="171">
                  <c:v>5.4674674156475298</c:v>
                </c:pt>
                <c:pt idx="172">
                  <c:v>5.4259034887070996</c:v>
                </c:pt>
                <c:pt idx="173">
                  <c:v>5.4985853058315302</c:v>
                </c:pt>
                <c:pt idx="174">
                  <c:v>5.5055365341972298</c:v>
                </c:pt>
                <c:pt idx="175">
                  <c:v>5.55778450736429</c:v>
                </c:pt>
                <c:pt idx="176">
                  <c:v>5.2661143447980301</c:v>
                </c:pt>
                <c:pt idx="177">
                  <c:v>5.1471741042110999</c:v>
                </c:pt>
                <c:pt idx="178">
                  <c:v>4.7505789724470002</c:v>
                </c:pt>
                <c:pt idx="179">
                  <c:v>4.5272950175430999</c:v>
                </c:pt>
                <c:pt idx="180">
                  <c:v>4.2720918724325996</c:v>
                </c:pt>
                <c:pt idx="181">
                  <c:v>3.9104148287245502</c:v>
                </c:pt>
                <c:pt idx="182">
                  <c:v>3.65180790155061</c:v>
                </c:pt>
                <c:pt idx="183">
                  <c:v>3.2565164807054598</c:v>
                </c:pt>
                <c:pt idx="184">
                  <c:v>2.65662463747559</c:v>
                </c:pt>
                <c:pt idx="185">
                  <c:v>2.3926730779081899</c:v>
                </c:pt>
                <c:pt idx="186">
                  <c:v>2.0839338688938098</c:v>
                </c:pt>
                <c:pt idx="187">
                  <c:v>1.7322744238296699</c:v>
                </c:pt>
                <c:pt idx="188">
                  <c:v>1.3823157719371499</c:v>
                </c:pt>
                <c:pt idx="189">
                  <c:v>1.14818102350919</c:v>
                </c:pt>
                <c:pt idx="190">
                  <c:v>0.81324052958683601</c:v>
                </c:pt>
                <c:pt idx="191">
                  <c:v>0.60600640835339703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766-497E-9D00-CAED66D27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36352"/>
        <c:axId val="97637888"/>
      </c:scatterChart>
      <c:valAx>
        <c:axId val="97636352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97637888"/>
        <c:crosses val="autoZero"/>
        <c:crossBetween val="midCat"/>
      </c:valAx>
      <c:valAx>
        <c:axId val="9763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6363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ff!$J$1:$J$192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2.27064809628027</c:v>
                </c:pt>
                <c:pt idx="2">
                  <c:v>2.76549428049664</c:v>
                </c:pt>
                <c:pt idx="3">
                  <c:v>3.4484486093612201</c:v>
                </c:pt>
                <c:pt idx="4">
                  <c:v>4.07598928129093</c:v>
                </c:pt>
                <c:pt idx="5">
                  <c:v>4.6295066930771096</c:v>
                </c:pt>
                <c:pt idx="6">
                  <c:v>5.06539006614104</c:v>
                </c:pt>
                <c:pt idx="7">
                  <c:v>5.4649645635596702</c:v>
                </c:pt>
                <c:pt idx="8">
                  <c:v>5.6257851369395198</c:v>
                </c:pt>
                <c:pt idx="9">
                  <c:v>5.8683857439662503</c:v>
                </c:pt>
                <c:pt idx="10">
                  <c:v>6.1823079596491199</c:v>
                </c:pt>
                <c:pt idx="11">
                  <c:v>6.05321822148181</c:v>
                </c:pt>
                <c:pt idx="12">
                  <c:v>5.9443670154074297</c:v>
                </c:pt>
                <c:pt idx="13">
                  <c:v>5.8567482104738904</c:v>
                </c:pt>
                <c:pt idx="14">
                  <c:v>5.8090524892935598</c:v>
                </c:pt>
                <c:pt idx="15">
                  <c:v>5.5447988353812603</c:v>
                </c:pt>
                <c:pt idx="16">
                  <c:v>5.4210548216284398</c:v>
                </c:pt>
                <c:pt idx="17">
                  <c:v>5.4172161037635096</c:v>
                </c:pt>
                <c:pt idx="18">
                  <c:v>5.4747034554538896</c:v>
                </c:pt>
                <c:pt idx="19">
                  <c:v>5.5948391317528996</c:v>
                </c:pt>
                <c:pt idx="20">
                  <c:v>5.7471615825828799</c:v>
                </c:pt>
                <c:pt idx="21">
                  <c:v>5.8176546121795401</c:v>
                </c:pt>
                <c:pt idx="22">
                  <c:v>5.79690934004008</c:v>
                </c:pt>
                <c:pt idx="23">
                  <c:v>5.8272655054796898</c:v>
                </c:pt>
                <c:pt idx="24">
                  <c:v>5.8156104467859198</c:v>
                </c:pt>
                <c:pt idx="25">
                  <c:v>5.6249776587214297</c:v>
                </c:pt>
                <c:pt idx="26">
                  <c:v>5.2965548469624801</c:v>
                </c:pt>
                <c:pt idx="27">
                  <c:v>5.2217855811942799</c:v>
                </c:pt>
                <c:pt idx="28">
                  <c:v>4.8773223129360801</c:v>
                </c:pt>
                <c:pt idx="29">
                  <c:v>4.3911516490663498</c:v>
                </c:pt>
                <c:pt idx="30">
                  <c:v>4.2171140031865297</c:v>
                </c:pt>
                <c:pt idx="31">
                  <c:v>3.8522381042657199</c:v>
                </c:pt>
                <c:pt idx="32">
                  <c:v>3.4240885168317901</c:v>
                </c:pt>
                <c:pt idx="33">
                  <c:v>2.9663803949926102</c:v>
                </c:pt>
                <c:pt idx="34">
                  <c:v>2.6869576281751701</c:v>
                </c:pt>
                <c:pt idx="35">
                  <c:v>2.3008207729461998</c:v>
                </c:pt>
                <c:pt idx="36">
                  <c:v>1.92193799945406</c:v>
                </c:pt>
                <c:pt idx="37">
                  <c:v>1.4592816849647701</c:v>
                </c:pt>
                <c:pt idx="38">
                  <c:v>1.0492874478882299</c:v>
                </c:pt>
                <c:pt idx="39">
                  <c:v>0.87226245112890399</c:v>
                </c:pt>
                <c:pt idx="40">
                  <c:v>0.62028831817792995</c:v>
                </c:pt>
                <c:pt idx="41">
                  <c:v>0.42189378068193001</c:v>
                </c:pt>
                <c:pt idx="42">
                  <c:v>0.27837616331010101</c:v>
                </c:pt>
                <c:pt idx="43">
                  <c:v>0.413684241512697</c:v>
                </c:pt>
                <c:pt idx="44">
                  <c:v>0.26282867137645999</c:v>
                </c:pt>
                <c:pt idx="45">
                  <c:v>0.30878816092599798</c:v>
                </c:pt>
                <c:pt idx="46">
                  <c:v>0.467671227123171</c:v>
                </c:pt>
                <c:pt idx="47">
                  <c:v>0.67192948789526696</c:v>
                </c:pt>
                <c:pt idx="48">
                  <c:v>0.94074223259153</c:v>
                </c:pt>
                <c:pt idx="49">
                  <c:v>1.1893466924046601</c:v>
                </c:pt>
                <c:pt idx="50">
                  <c:v>1.4592261983272099</c:v>
                </c:pt>
                <c:pt idx="51">
                  <c:v>1.9057599035689601</c:v>
                </c:pt>
                <c:pt idx="52">
                  <c:v>2.3666373818504498</c:v>
                </c:pt>
                <c:pt idx="53">
                  <c:v>2.7791230616395501</c:v>
                </c:pt>
                <c:pt idx="54">
                  <c:v>3.1147519939588699</c:v>
                </c:pt>
                <c:pt idx="55">
                  <c:v>3.5048193645513899</c:v>
                </c:pt>
                <c:pt idx="56">
                  <c:v>4.0339635894669899</c:v>
                </c:pt>
                <c:pt idx="57">
                  <c:v>4.2275864766288196</c:v>
                </c:pt>
                <c:pt idx="58">
                  <c:v>4.6201722091733401</c:v>
                </c:pt>
                <c:pt idx="59">
                  <c:v>4.6804223816750801</c:v>
                </c:pt>
                <c:pt idx="60">
                  <c:v>4.86648352108989</c:v>
                </c:pt>
                <c:pt idx="61">
                  <c:v>5.0145847568354203</c:v>
                </c:pt>
                <c:pt idx="62">
                  <c:v>4.9354043276537096</c:v>
                </c:pt>
                <c:pt idx="63">
                  <c:v>4.8050616883306203</c:v>
                </c:pt>
                <c:pt idx="64">
                  <c:v>4.8628377339382496</c:v>
                </c:pt>
                <c:pt idx="65">
                  <c:v>4.8856367076394003</c:v>
                </c:pt>
                <c:pt idx="66">
                  <c:v>4.7999807342653398</c:v>
                </c:pt>
                <c:pt idx="67">
                  <c:v>4.6754623002434501</c:v>
                </c:pt>
                <c:pt idx="68">
                  <c:v>4.6229601126956004</c:v>
                </c:pt>
                <c:pt idx="69">
                  <c:v>4.5177980647215996</c:v>
                </c:pt>
                <c:pt idx="70">
                  <c:v>4.5401319399430102</c:v>
                </c:pt>
                <c:pt idx="71">
                  <c:v>4.4518273515911098</c:v>
                </c:pt>
                <c:pt idx="72">
                  <c:v>4.48925933853379</c:v>
                </c:pt>
                <c:pt idx="73">
                  <c:v>4.3836976640058198</c:v>
                </c:pt>
                <c:pt idx="74">
                  <c:v>4.2967446860014604</c:v>
                </c:pt>
                <c:pt idx="75">
                  <c:v>4.0876571957495296</c:v>
                </c:pt>
                <c:pt idx="76">
                  <c:v>3.7983838480764298</c:v>
                </c:pt>
                <c:pt idx="77">
                  <c:v>3.59521021806678</c:v>
                </c:pt>
                <c:pt idx="78">
                  <c:v>3.45233556571268</c:v>
                </c:pt>
                <c:pt idx="79">
                  <c:v>3.1321888564572702</c:v>
                </c:pt>
                <c:pt idx="80">
                  <c:v>2.9644376030888102</c:v>
                </c:pt>
                <c:pt idx="81">
                  <c:v>2.7241804569693802</c:v>
                </c:pt>
                <c:pt idx="82">
                  <c:v>2.3219348397495798</c:v>
                </c:pt>
                <c:pt idx="83">
                  <c:v>1.83468098911329</c:v>
                </c:pt>
                <c:pt idx="84">
                  <c:v>1.29467708807425</c:v>
                </c:pt>
                <c:pt idx="85">
                  <c:v>0.79888399887318695</c:v>
                </c:pt>
                <c:pt idx="86">
                  <c:v>0.61107135825250902</c:v>
                </c:pt>
                <c:pt idx="87">
                  <c:v>0.14857919247467199</c:v>
                </c:pt>
                <c:pt idx="88">
                  <c:v>-0.12627533708944999</c:v>
                </c:pt>
                <c:pt idx="89">
                  <c:v>-0.35088003403957702</c:v>
                </c:pt>
                <c:pt idx="90">
                  <c:v>-0.52323425599273299</c:v>
                </c:pt>
                <c:pt idx="91">
                  <c:v>-0.58608050794698996</c:v>
                </c:pt>
                <c:pt idx="92">
                  <c:v>-0.64677394364778995</c:v>
                </c:pt>
                <c:pt idx="93">
                  <c:v>-0.57227347535843098</c:v>
                </c:pt>
                <c:pt idx="94">
                  <c:v>-0.71340774030902099</c:v>
                </c:pt>
                <c:pt idx="95">
                  <c:v>-0.564839072242865</c:v>
                </c:pt>
                <c:pt idx="96">
                  <c:v>-0.40544756629790801</c:v>
                </c:pt>
                <c:pt idx="97">
                  <c:v>-0.31664333888833601</c:v>
                </c:pt>
                <c:pt idx="98">
                  <c:v>3.9737288480628803E-2</c:v>
                </c:pt>
                <c:pt idx="99">
                  <c:v>0.15412181517620199</c:v>
                </c:pt>
                <c:pt idx="100">
                  <c:v>0.49058585095792201</c:v>
                </c:pt>
                <c:pt idx="101">
                  <c:v>0.86474379007177604</c:v>
                </c:pt>
                <c:pt idx="102">
                  <c:v>1.15904833054371</c:v>
                </c:pt>
                <c:pt idx="103">
                  <c:v>1.6896291743824099</c:v>
                </c:pt>
                <c:pt idx="104">
                  <c:v>2.1307036584209298</c:v>
                </c:pt>
                <c:pt idx="105">
                  <c:v>2.4671064801806102</c:v>
                </c:pt>
                <c:pt idx="106">
                  <c:v>2.7004344314292101</c:v>
                </c:pt>
                <c:pt idx="107">
                  <c:v>2.9675416935882799</c:v>
                </c:pt>
                <c:pt idx="108">
                  <c:v>3.2740832738264101</c:v>
                </c:pt>
                <c:pt idx="109">
                  <c:v>3.38405405431301</c:v>
                </c:pt>
                <c:pt idx="110">
                  <c:v>3.65414804232485</c:v>
                </c:pt>
                <c:pt idx="111">
                  <c:v>3.7725386537280401</c:v>
                </c:pt>
                <c:pt idx="112">
                  <c:v>3.6488091733588699</c:v>
                </c:pt>
                <c:pt idx="113">
                  <c:v>3.65057180601903</c:v>
                </c:pt>
                <c:pt idx="114">
                  <c:v>3.5253365529845202</c:v>
                </c:pt>
                <c:pt idx="115">
                  <c:v>3.3715439939495</c:v>
                </c:pt>
                <c:pt idx="116">
                  <c:v>3.35258003772354</c:v>
                </c:pt>
                <c:pt idx="117">
                  <c:v>3.4257223612171899</c:v>
                </c:pt>
                <c:pt idx="118">
                  <c:v>3.4974968487816902</c:v>
                </c:pt>
                <c:pt idx="119">
                  <c:v>3.3026464842308498</c:v>
                </c:pt>
                <c:pt idx="120">
                  <c:v>3.3085871114758398</c:v>
                </c:pt>
                <c:pt idx="121">
                  <c:v>3.3647337062909499</c:v>
                </c:pt>
                <c:pt idx="122">
                  <c:v>3.3185119310396298</c:v>
                </c:pt>
                <c:pt idx="123">
                  <c:v>3.16311120937893</c:v>
                </c:pt>
                <c:pt idx="124">
                  <c:v>3.20464389021374</c:v>
                </c:pt>
                <c:pt idx="125">
                  <c:v>3.1120563104645602</c:v>
                </c:pt>
                <c:pt idx="126">
                  <c:v>3.06180265318309</c:v>
                </c:pt>
                <c:pt idx="127">
                  <c:v>2.8874002663996001</c:v>
                </c:pt>
                <c:pt idx="128">
                  <c:v>2.5813626854338301</c:v>
                </c:pt>
                <c:pt idx="129">
                  <c:v>2.4655399918610099</c:v>
                </c:pt>
                <c:pt idx="130">
                  <c:v>2.20204801251632</c:v>
                </c:pt>
                <c:pt idx="131">
                  <c:v>2.02442004894578</c:v>
                </c:pt>
                <c:pt idx="132">
                  <c:v>1.6006678429263399</c:v>
                </c:pt>
                <c:pt idx="133">
                  <c:v>1.29229909920621</c:v>
                </c:pt>
                <c:pt idx="134">
                  <c:v>1.0348078112994501</c:v>
                </c:pt>
                <c:pt idx="135">
                  <c:v>0.55245960170625696</c:v>
                </c:pt>
                <c:pt idx="136">
                  <c:v>0.21443955454968799</c:v>
                </c:pt>
                <c:pt idx="137">
                  <c:v>8.6381841415474198E-2</c:v>
                </c:pt>
                <c:pt idx="138">
                  <c:v>-0.227097958543022</c:v>
                </c:pt>
                <c:pt idx="139">
                  <c:v>-0.30202445447772203</c:v>
                </c:pt>
                <c:pt idx="140">
                  <c:v>-0.56510887532014198</c:v>
                </c:pt>
                <c:pt idx="141">
                  <c:v>-0.59329398271663403</c:v>
                </c:pt>
                <c:pt idx="142">
                  <c:v>-0.72105236731946099</c:v>
                </c:pt>
                <c:pt idx="143">
                  <c:v>-0.69276683631806601</c:v>
                </c:pt>
                <c:pt idx="144">
                  <c:v>-0.65161728198170299</c:v>
                </c:pt>
                <c:pt idx="145">
                  <c:v>-0.57378046302413199</c:v>
                </c:pt>
                <c:pt idx="146">
                  <c:v>-0.58615958433535398</c:v>
                </c:pt>
                <c:pt idx="147">
                  <c:v>-0.472985332550242</c:v>
                </c:pt>
                <c:pt idx="148">
                  <c:v>-0.18890660461748901</c:v>
                </c:pt>
                <c:pt idx="149">
                  <c:v>-6.1621953080830801E-2</c:v>
                </c:pt>
                <c:pt idx="150">
                  <c:v>0.27145498085986602</c:v>
                </c:pt>
                <c:pt idx="151">
                  <c:v>0.64064452460314203</c:v>
                </c:pt>
                <c:pt idx="152">
                  <c:v>1.0175819444502301</c:v>
                </c:pt>
                <c:pt idx="153">
                  <c:v>1.30534508087913</c:v>
                </c:pt>
                <c:pt idx="154">
                  <c:v>1.6541807113846001</c:v>
                </c:pt>
                <c:pt idx="155">
                  <c:v>1.9655955879446001</c:v>
                </c:pt>
                <c:pt idx="156">
                  <c:v>2.1362008964464501</c:v>
                </c:pt>
                <c:pt idx="157">
                  <c:v>2.3302192586201</c:v>
                </c:pt>
                <c:pt idx="158">
                  <c:v>2.48344303612076</c:v>
                </c:pt>
                <c:pt idx="159">
                  <c:v>2.7397968577561298</c:v>
                </c:pt>
                <c:pt idx="160">
                  <c:v>2.79469496159648</c:v>
                </c:pt>
                <c:pt idx="161">
                  <c:v>2.9039917416493601</c:v>
                </c:pt>
                <c:pt idx="162">
                  <c:v>2.91147983287413</c:v>
                </c:pt>
                <c:pt idx="163">
                  <c:v>2.8754053137609801</c:v>
                </c:pt>
                <c:pt idx="164">
                  <c:v>2.9091664289246801</c:v>
                </c:pt>
                <c:pt idx="165">
                  <c:v>2.7221080172251599</c:v>
                </c:pt>
                <c:pt idx="166">
                  <c:v>2.5476634063166301</c:v>
                </c:pt>
                <c:pt idx="167">
                  <c:v>2.4773258604345401</c:v>
                </c:pt>
                <c:pt idx="168">
                  <c:v>2.3506114161257701</c:v>
                </c:pt>
                <c:pt idx="169">
                  <c:v>2.2554906645455302</c:v>
                </c:pt>
                <c:pt idx="170">
                  <c:v>2.1505901077886098</c:v>
                </c:pt>
                <c:pt idx="171">
                  <c:v>2.2628699057264199</c:v>
                </c:pt>
                <c:pt idx="172">
                  <c:v>2.21531227466363</c:v>
                </c:pt>
                <c:pt idx="173">
                  <c:v>2.2505867920801901</c:v>
                </c:pt>
                <c:pt idx="174">
                  <c:v>2.2381831573318398</c:v>
                </c:pt>
                <c:pt idx="175">
                  <c:v>2.2584440328470299</c:v>
                </c:pt>
                <c:pt idx="176">
                  <c:v>2.0309966466410101</c:v>
                </c:pt>
                <c:pt idx="177">
                  <c:v>1.9284603655658099</c:v>
                </c:pt>
                <c:pt idx="178">
                  <c:v>1.6271217067827799</c:v>
                </c:pt>
                <c:pt idx="179">
                  <c:v>1.4509243681869</c:v>
                </c:pt>
                <c:pt idx="180">
                  <c:v>1.2525281595068201</c:v>
                </c:pt>
                <c:pt idx="181">
                  <c:v>0.97888702266910299</c:v>
                </c:pt>
                <c:pt idx="182">
                  <c:v>0.77959090754263904</c:v>
                </c:pt>
                <c:pt idx="183">
                  <c:v>0.48387215943712902</c:v>
                </c:pt>
                <c:pt idx="184">
                  <c:v>4.4105733138057802E-2</c:v>
                </c:pt>
                <c:pt idx="185">
                  <c:v>-0.156257312671441</c:v>
                </c:pt>
                <c:pt idx="186">
                  <c:v>-0.38756206368792501</c:v>
                </c:pt>
                <c:pt idx="187">
                  <c:v>-0.64831637314470103</c:v>
                </c:pt>
                <c:pt idx="188">
                  <c:v>-0.90694291679438099</c:v>
                </c:pt>
                <c:pt idx="189">
                  <c:v>-1.08326589914683</c:v>
                </c:pt>
                <c:pt idx="190">
                  <c:v>-1.3296675794441799</c:v>
                </c:pt>
                <c:pt idx="191">
                  <c:v>-1.4857955143999999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A1-47DE-9DB5-39B817B34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24864"/>
        <c:axId val="105804160"/>
      </c:scatterChart>
      <c:valAx>
        <c:axId val="71124864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5804160"/>
        <c:crosses val="autoZero"/>
        <c:crossBetween val="midCat"/>
      </c:valAx>
      <c:valAx>
        <c:axId val="10580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1248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ppa.demo2!$B$1:$B$240</c:f>
              <c:numCache>
                <c:formatCode>General</c:formatCode>
                <c:ptCount val="240"/>
                <c:pt idx="0">
                  <c:v>1.29861583207847</c:v>
                </c:pt>
                <c:pt idx="1">
                  <c:v>1.6904183078947099</c:v>
                </c:pt>
                <c:pt idx="2">
                  <c:v>2.1244278697453498</c:v>
                </c:pt>
                <c:pt idx="3">
                  <c:v>2.5776665306242901</c:v>
                </c:pt>
                <c:pt idx="4">
                  <c:v>3.0196301786385198</c:v>
                </c:pt>
                <c:pt idx="5">
                  <c:v>3.41533897882936</c:v>
                </c:pt>
                <c:pt idx="6">
                  <c:v>3.7298240915292</c:v>
                </c:pt>
                <c:pt idx="7">
                  <c:v>3.9333242948775302</c:v>
                </c:pt>
                <c:pt idx="8">
                  <c:v>4.0061854722231498</c:v>
                </c:pt>
                <c:pt idx="9">
                  <c:v>3.9424229597424101</c:v>
                </c:pt>
                <c:pt idx="10">
                  <c:v>3.7511536353688801</c:v>
                </c:pt>
                <c:pt idx="11">
                  <c:v>3.4555684117859999</c:v>
                </c:pt>
                <c:pt idx="12">
                  <c:v>3.08965750175348</c:v>
                </c:pt>
                <c:pt idx="13">
                  <c:v>2.6933579434371602</c:v>
                </c:pt>
                <c:pt idx="14">
                  <c:v>2.30704278015688</c:v>
                </c:pt>
                <c:pt idx="15">
                  <c:v>1.96627637112275</c:v>
                </c:pt>
                <c:pt idx="16">
                  <c:v>1.69757340347707</c:v>
                </c:pt>
                <c:pt idx="17">
                  <c:v>1.5156273223232799</c:v>
                </c:pt>
                <c:pt idx="18">
                  <c:v>1.42221987440959</c:v>
                </c:pt>
                <c:pt idx="19">
                  <c:v>1.40683654220805</c:v>
                </c:pt>
                <c:pt idx="20">
                  <c:v>1.44887527944525</c:v>
                </c:pt>
                <c:pt idx="21">
                  <c:v>1.52119310132049</c:v>
                </c:pt>
                <c:pt idx="22">
                  <c:v>1.59454774261987</c:v>
                </c:pt>
                <c:pt idx="23">
                  <c:v>1.64228051466568</c:v>
                </c:pt>
                <c:pt idx="24">
                  <c:v>1.64443598615296</c:v>
                </c:pt>
                <c:pt idx="25">
                  <c:v>1.59052951973529</c:v>
                </c:pt>
                <c:pt idx="26">
                  <c:v>1.48041531512297</c:v>
                </c:pt>
                <c:pt idx="27">
                  <c:v>1.3231411751926501</c:v>
                </c:pt>
                <c:pt idx="28">
                  <c:v>1.1341725498000801</c:v>
                </c:pt>
                <c:pt idx="29">
                  <c:v>0.93175643686783305</c:v>
                </c:pt>
                <c:pt idx="30">
                  <c:v>0.73334091869698603</c:v>
                </c:pt>
                <c:pt idx="31">
                  <c:v>0.55283155096249403</c:v>
                </c:pt>
                <c:pt idx="32">
                  <c:v>0.39912379523324498</c:v>
                </c:pt>
                <c:pt idx="33">
                  <c:v>0.27624072395820398</c:v>
                </c:pt>
                <c:pt idx="34">
                  <c:v>0.183466355877902</c:v>
                </c:pt>
                <c:pt idx="35">
                  <c:v>0.117522652406752</c:v>
                </c:pt>
                <c:pt idx="36">
                  <c:v>7.3834399025191996E-2</c:v>
                </c:pt>
                <c:pt idx="37">
                  <c:v>4.7880041760198902E-2</c:v>
                </c:pt>
                <c:pt idx="38">
                  <c:v>3.6190411882508197E-2</c:v>
                </c:pt>
                <c:pt idx="39">
                  <c:v>3.69987763289433E-2</c:v>
                </c:pt>
                <c:pt idx="40">
                  <c:v>5.0621458376125701E-2</c:v>
                </c:pt>
                <c:pt idx="41">
                  <c:v>7.96511063944534E-2</c:v>
                </c:pt>
                <c:pt idx="42">
                  <c:v>0.128993295539724</c:v>
                </c:pt>
                <c:pt idx="43">
                  <c:v>0.205702534931401</c:v>
                </c:pt>
                <c:pt idx="44">
                  <c:v>0.31850980555540898</c:v>
                </c:pt>
                <c:pt idx="45">
                  <c:v>0.47691134493410198</c:v>
                </c:pt>
                <c:pt idx="46">
                  <c:v>0.68973040117897999</c:v>
                </c:pt>
                <c:pt idx="47">
                  <c:v>0.963178432090954</c:v>
                </c:pt>
                <c:pt idx="48">
                  <c:v>1.29861583207847</c:v>
                </c:pt>
                <c:pt idx="49">
                  <c:v>1.6904183078947099</c:v>
                </c:pt>
                <c:pt idx="50">
                  <c:v>2.1244278697453498</c:v>
                </c:pt>
                <c:pt idx="51">
                  <c:v>2.5776665306242901</c:v>
                </c:pt>
                <c:pt idx="52">
                  <c:v>3.0196301786385198</c:v>
                </c:pt>
                <c:pt idx="53">
                  <c:v>3.41533897882936</c:v>
                </c:pt>
                <c:pt idx="54">
                  <c:v>3.7298240915292</c:v>
                </c:pt>
                <c:pt idx="55">
                  <c:v>3.9333242948775302</c:v>
                </c:pt>
                <c:pt idx="56">
                  <c:v>4.0061854722231498</c:v>
                </c:pt>
                <c:pt idx="57">
                  <c:v>3.9424229597424101</c:v>
                </c:pt>
                <c:pt idx="58">
                  <c:v>3.7511536353688801</c:v>
                </c:pt>
                <c:pt idx="59">
                  <c:v>3.4555684117859999</c:v>
                </c:pt>
                <c:pt idx="60">
                  <c:v>3.08965750175348</c:v>
                </c:pt>
                <c:pt idx="61">
                  <c:v>2.6933579434371602</c:v>
                </c:pt>
                <c:pt idx="62">
                  <c:v>2.30704278015688</c:v>
                </c:pt>
                <c:pt idx="63">
                  <c:v>1.96627637112275</c:v>
                </c:pt>
                <c:pt idx="64">
                  <c:v>1.69757340347707</c:v>
                </c:pt>
                <c:pt idx="65">
                  <c:v>1.5156273223232799</c:v>
                </c:pt>
                <c:pt idx="66">
                  <c:v>1.42221987440959</c:v>
                </c:pt>
                <c:pt idx="67">
                  <c:v>1.40683654220805</c:v>
                </c:pt>
                <c:pt idx="68">
                  <c:v>1.44887527944525</c:v>
                </c:pt>
                <c:pt idx="69">
                  <c:v>1.52119310132049</c:v>
                </c:pt>
                <c:pt idx="70">
                  <c:v>1.59454774261987</c:v>
                </c:pt>
                <c:pt idx="71">
                  <c:v>1.64228051466568</c:v>
                </c:pt>
                <c:pt idx="72">
                  <c:v>1.64443598615296</c:v>
                </c:pt>
                <c:pt idx="73">
                  <c:v>1.59052951973529</c:v>
                </c:pt>
                <c:pt idx="74">
                  <c:v>1.48041531512297</c:v>
                </c:pt>
                <c:pt idx="75">
                  <c:v>1.3231411751926501</c:v>
                </c:pt>
                <c:pt idx="76">
                  <c:v>1.1341725498000801</c:v>
                </c:pt>
                <c:pt idx="77">
                  <c:v>0.93175643686783305</c:v>
                </c:pt>
                <c:pt idx="78">
                  <c:v>0.73334091869698603</c:v>
                </c:pt>
                <c:pt idx="79">
                  <c:v>0.55283155096249403</c:v>
                </c:pt>
                <c:pt idx="80">
                  <c:v>0.39912379523324498</c:v>
                </c:pt>
                <c:pt idx="81">
                  <c:v>0.27624072395820398</c:v>
                </c:pt>
                <c:pt idx="82">
                  <c:v>0.183466355877902</c:v>
                </c:pt>
                <c:pt idx="83">
                  <c:v>0.117522652406752</c:v>
                </c:pt>
                <c:pt idx="84">
                  <c:v>7.3834399025191996E-2</c:v>
                </c:pt>
                <c:pt idx="85">
                  <c:v>4.7880041760198902E-2</c:v>
                </c:pt>
                <c:pt idx="86">
                  <c:v>3.6190411882508197E-2</c:v>
                </c:pt>
                <c:pt idx="87">
                  <c:v>3.69987763289433E-2</c:v>
                </c:pt>
                <c:pt idx="88">
                  <c:v>5.0621458376125701E-2</c:v>
                </c:pt>
                <c:pt idx="89">
                  <c:v>7.96511063944534E-2</c:v>
                </c:pt>
                <c:pt idx="90">
                  <c:v>0.128993295539724</c:v>
                </c:pt>
                <c:pt idx="91">
                  <c:v>0.205702534931401</c:v>
                </c:pt>
                <c:pt idx="92">
                  <c:v>0.31850980555540898</c:v>
                </c:pt>
                <c:pt idx="93">
                  <c:v>0.47691134493410198</c:v>
                </c:pt>
                <c:pt idx="94">
                  <c:v>0.68973040117897999</c:v>
                </c:pt>
                <c:pt idx="95">
                  <c:v>0.963178432090954</c:v>
                </c:pt>
                <c:pt idx="96">
                  <c:v>1.29861583207847</c:v>
                </c:pt>
                <c:pt idx="97">
                  <c:v>1.6904183078947099</c:v>
                </c:pt>
                <c:pt idx="98">
                  <c:v>2.1244278697453498</c:v>
                </c:pt>
                <c:pt idx="99">
                  <c:v>2.5776665306242901</c:v>
                </c:pt>
                <c:pt idx="100">
                  <c:v>3.0196301786385198</c:v>
                </c:pt>
                <c:pt idx="101">
                  <c:v>3.41533897882936</c:v>
                </c:pt>
                <c:pt idx="102">
                  <c:v>3.7298240915292</c:v>
                </c:pt>
                <c:pt idx="103">
                  <c:v>3.9333242948775302</c:v>
                </c:pt>
                <c:pt idx="104">
                  <c:v>4.0061854722231498</c:v>
                </c:pt>
                <c:pt idx="105">
                  <c:v>3.9424229597424101</c:v>
                </c:pt>
                <c:pt idx="106">
                  <c:v>3.7511536353688801</c:v>
                </c:pt>
                <c:pt idx="107">
                  <c:v>3.4555684117859999</c:v>
                </c:pt>
                <c:pt idx="108">
                  <c:v>3.08965750175348</c:v>
                </c:pt>
                <c:pt idx="109">
                  <c:v>2.6933579434371602</c:v>
                </c:pt>
                <c:pt idx="110">
                  <c:v>2.30704278015688</c:v>
                </c:pt>
                <c:pt idx="111">
                  <c:v>1.96627637112275</c:v>
                </c:pt>
                <c:pt idx="112">
                  <c:v>1.69757340347707</c:v>
                </c:pt>
                <c:pt idx="113">
                  <c:v>1.5156273223232799</c:v>
                </c:pt>
                <c:pt idx="114">
                  <c:v>1.42221987440959</c:v>
                </c:pt>
                <c:pt idx="115">
                  <c:v>1.40683654220805</c:v>
                </c:pt>
                <c:pt idx="116">
                  <c:v>1.44887527944525</c:v>
                </c:pt>
                <c:pt idx="117">
                  <c:v>1.52119310132049</c:v>
                </c:pt>
                <c:pt idx="118">
                  <c:v>1.59454774261987</c:v>
                </c:pt>
                <c:pt idx="119">
                  <c:v>1.64228051466568</c:v>
                </c:pt>
                <c:pt idx="120">
                  <c:v>1.64443598615296</c:v>
                </c:pt>
                <c:pt idx="121">
                  <c:v>1.59052951973529</c:v>
                </c:pt>
                <c:pt idx="122">
                  <c:v>1.48041531512297</c:v>
                </c:pt>
                <c:pt idx="123">
                  <c:v>1.3231411751926501</c:v>
                </c:pt>
                <c:pt idx="124">
                  <c:v>1.1341725498000801</c:v>
                </c:pt>
                <c:pt idx="125">
                  <c:v>0.93175643686783305</c:v>
                </c:pt>
                <c:pt idx="126">
                  <c:v>0.73334091869698603</c:v>
                </c:pt>
                <c:pt idx="127">
                  <c:v>0.55283155096249403</c:v>
                </c:pt>
                <c:pt idx="128">
                  <c:v>0.39912379523324498</c:v>
                </c:pt>
                <c:pt idx="129">
                  <c:v>0.27624072395820398</c:v>
                </c:pt>
                <c:pt idx="130">
                  <c:v>0.183466355877902</c:v>
                </c:pt>
                <c:pt idx="131">
                  <c:v>0.117522652406752</c:v>
                </c:pt>
                <c:pt idx="132">
                  <c:v>7.3834399025191996E-2</c:v>
                </c:pt>
                <c:pt idx="133">
                  <c:v>4.7880041760198902E-2</c:v>
                </c:pt>
                <c:pt idx="134">
                  <c:v>3.6190411882508197E-2</c:v>
                </c:pt>
                <c:pt idx="135">
                  <c:v>3.69987763289433E-2</c:v>
                </c:pt>
                <c:pt idx="136">
                  <c:v>5.0621458376125701E-2</c:v>
                </c:pt>
                <c:pt idx="137">
                  <c:v>7.96511063944534E-2</c:v>
                </c:pt>
                <c:pt idx="138">
                  <c:v>0.128993295539724</c:v>
                </c:pt>
                <c:pt idx="139">
                  <c:v>0.205702534931401</c:v>
                </c:pt>
                <c:pt idx="140">
                  <c:v>0.31850980555540898</c:v>
                </c:pt>
                <c:pt idx="141">
                  <c:v>0.47691134493410198</c:v>
                </c:pt>
                <c:pt idx="142">
                  <c:v>0.68973040117897999</c:v>
                </c:pt>
                <c:pt idx="143">
                  <c:v>0.963178432090954</c:v>
                </c:pt>
                <c:pt idx="144">
                  <c:v>1.29861583207847</c:v>
                </c:pt>
                <c:pt idx="145">
                  <c:v>1.6904183078947099</c:v>
                </c:pt>
                <c:pt idx="146">
                  <c:v>2.1244278697453498</c:v>
                </c:pt>
                <c:pt idx="147">
                  <c:v>2.5776665306242901</c:v>
                </c:pt>
                <c:pt idx="148">
                  <c:v>3.0196301786385198</c:v>
                </c:pt>
                <c:pt idx="149">
                  <c:v>3.41533897882936</c:v>
                </c:pt>
                <c:pt idx="150">
                  <c:v>3.7298240915292</c:v>
                </c:pt>
                <c:pt idx="151">
                  <c:v>3.9333242948775302</c:v>
                </c:pt>
                <c:pt idx="152">
                  <c:v>4.0061854722231498</c:v>
                </c:pt>
                <c:pt idx="153">
                  <c:v>3.9424229597424101</c:v>
                </c:pt>
                <c:pt idx="154">
                  <c:v>3.7511536353688801</c:v>
                </c:pt>
                <c:pt idx="155">
                  <c:v>3.4555684117859999</c:v>
                </c:pt>
                <c:pt idx="156">
                  <c:v>3.08965750175348</c:v>
                </c:pt>
                <c:pt idx="157">
                  <c:v>2.6933579434371602</c:v>
                </c:pt>
                <c:pt idx="158">
                  <c:v>2.30704278015688</c:v>
                </c:pt>
                <c:pt idx="159">
                  <c:v>1.96627637112275</c:v>
                </c:pt>
                <c:pt idx="160">
                  <c:v>1.69757340347707</c:v>
                </c:pt>
                <c:pt idx="161">
                  <c:v>1.5156273223232799</c:v>
                </c:pt>
                <c:pt idx="162">
                  <c:v>1.42221987440959</c:v>
                </c:pt>
                <c:pt idx="163">
                  <c:v>1.40683654220805</c:v>
                </c:pt>
                <c:pt idx="164">
                  <c:v>1.44887527944525</c:v>
                </c:pt>
                <c:pt idx="165">
                  <c:v>1.52119310132049</c:v>
                </c:pt>
                <c:pt idx="166">
                  <c:v>1.59454774261987</c:v>
                </c:pt>
                <c:pt idx="167">
                  <c:v>1.64228051466568</c:v>
                </c:pt>
                <c:pt idx="168">
                  <c:v>1.64443598615296</c:v>
                </c:pt>
                <c:pt idx="169">
                  <c:v>1.59052951973529</c:v>
                </c:pt>
                <c:pt idx="170">
                  <c:v>1.48041531512297</c:v>
                </c:pt>
                <c:pt idx="171">
                  <c:v>1.3231411751926501</c:v>
                </c:pt>
                <c:pt idx="172">
                  <c:v>1.1341725498000801</c:v>
                </c:pt>
                <c:pt idx="173">
                  <c:v>0.93175643686783305</c:v>
                </c:pt>
                <c:pt idx="174">
                  <c:v>0.73334091869698603</c:v>
                </c:pt>
                <c:pt idx="175">
                  <c:v>0.55283155096249403</c:v>
                </c:pt>
                <c:pt idx="176">
                  <c:v>0.39912379523324498</c:v>
                </c:pt>
                <c:pt idx="177">
                  <c:v>0.27624072395820398</c:v>
                </c:pt>
                <c:pt idx="178">
                  <c:v>0.183466355877902</c:v>
                </c:pt>
                <c:pt idx="179">
                  <c:v>0.117522652406752</c:v>
                </c:pt>
                <c:pt idx="180">
                  <c:v>7.3834399025191996E-2</c:v>
                </c:pt>
                <c:pt idx="181">
                  <c:v>4.7880041760198902E-2</c:v>
                </c:pt>
                <c:pt idx="182">
                  <c:v>3.6190411882508197E-2</c:v>
                </c:pt>
                <c:pt idx="183">
                  <c:v>3.69987763289433E-2</c:v>
                </c:pt>
                <c:pt idx="184">
                  <c:v>5.0621458376125701E-2</c:v>
                </c:pt>
                <c:pt idx="185">
                  <c:v>7.96511063944534E-2</c:v>
                </c:pt>
                <c:pt idx="186">
                  <c:v>0.128993295539724</c:v>
                </c:pt>
                <c:pt idx="187">
                  <c:v>0.205702534931401</c:v>
                </c:pt>
                <c:pt idx="188">
                  <c:v>0.31850980555540898</c:v>
                </c:pt>
                <c:pt idx="189">
                  <c:v>0.47691134493410198</c:v>
                </c:pt>
                <c:pt idx="190">
                  <c:v>0.68973040117897999</c:v>
                </c:pt>
                <c:pt idx="191">
                  <c:v>0.963178432090954</c:v>
                </c:pt>
                <c:pt idx="192">
                  <c:v>1.29861583207847</c:v>
                </c:pt>
                <c:pt idx="193">
                  <c:v>1.6904183078947099</c:v>
                </c:pt>
                <c:pt idx="194">
                  <c:v>2.1244278697453498</c:v>
                </c:pt>
                <c:pt idx="195">
                  <c:v>2.5776665306242901</c:v>
                </c:pt>
                <c:pt idx="196">
                  <c:v>3.0196301786385198</c:v>
                </c:pt>
                <c:pt idx="197">
                  <c:v>3.41533897882936</c:v>
                </c:pt>
                <c:pt idx="198">
                  <c:v>3.7298240915292</c:v>
                </c:pt>
                <c:pt idx="199">
                  <c:v>3.9333242948775302</c:v>
                </c:pt>
                <c:pt idx="200">
                  <c:v>4.0061854722231498</c:v>
                </c:pt>
                <c:pt idx="201">
                  <c:v>3.9424229597424101</c:v>
                </c:pt>
                <c:pt idx="202">
                  <c:v>3.7511536353688801</c:v>
                </c:pt>
                <c:pt idx="203">
                  <c:v>3.4555684117859999</c:v>
                </c:pt>
                <c:pt idx="204">
                  <c:v>3.08965750175348</c:v>
                </c:pt>
                <c:pt idx="205">
                  <c:v>2.6933579434371602</c:v>
                </c:pt>
                <c:pt idx="206">
                  <c:v>2.30704278015688</c:v>
                </c:pt>
                <c:pt idx="207">
                  <c:v>1.96627637112275</c:v>
                </c:pt>
                <c:pt idx="208">
                  <c:v>1.69757340347707</c:v>
                </c:pt>
                <c:pt idx="209">
                  <c:v>1.5156273223232799</c:v>
                </c:pt>
                <c:pt idx="210">
                  <c:v>1.42221987440959</c:v>
                </c:pt>
                <c:pt idx="211">
                  <c:v>1.40683654220805</c:v>
                </c:pt>
                <c:pt idx="212">
                  <c:v>1.44887527944525</c:v>
                </c:pt>
                <c:pt idx="213">
                  <c:v>1.52119310132049</c:v>
                </c:pt>
                <c:pt idx="214">
                  <c:v>1.59454774261987</c:v>
                </c:pt>
                <c:pt idx="215">
                  <c:v>1.64228051466568</c:v>
                </c:pt>
                <c:pt idx="216">
                  <c:v>1.64443598615296</c:v>
                </c:pt>
                <c:pt idx="217">
                  <c:v>1.59052951973529</c:v>
                </c:pt>
                <c:pt idx="218">
                  <c:v>1.48041531512297</c:v>
                </c:pt>
                <c:pt idx="219">
                  <c:v>1.3231411751926501</c:v>
                </c:pt>
                <c:pt idx="220">
                  <c:v>1.1341725498000801</c:v>
                </c:pt>
                <c:pt idx="221">
                  <c:v>0.93175643686783305</c:v>
                </c:pt>
                <c:pt idx="222">
                  <c:v>0.73334091869698603</c:v>
                </c:pt>
                <c:pt idx="223">
                  <c:v>0.55283155096249403</c:v>
                </c:pt>
                <c:pt idx="224">
                  <c:v>0.39912379523324498</c:v>
                </c:pt>
                <c:pt idx="225">
                  <c:v>0.27624072395820398</c:v>
                </c:pt>
                <c:pt idx="226">
                  <c:v>0.183466355877902</c:v>
                </c:pt>
                <c:pt idx="227">
                  <c:v>0.117522652406752</c:v>
                </c:pt>
                <c:pt idx="228">
                  <c:v>7.3834399025191996E-2</c:v>
                </c:pt>
                <c:pt idx="229">
                  <c:v>4.7880041760198902E-2</c:v>
                </c:pt>
                <c:pt idx="230">
                  <c:v>3.6190411882508197E-2</c:v>
                </c:pt>
                <c:pt idx="231">
                  <c:v>3.69987763289433E-2</c:v>
                </c:pt>
                <c:pt idx="232">
                  <c:v>5.0621458376125701E-2</c:v>
                </c:pt>
                <c:pt idx="233">
                  <c:v>7.96511063944534E-2</c:v>
                </c:pt>
                <c:pt idx="234">
                  <c:v>0.128993295539724</c:v>
                </c:pt>
                <c:pt idx="235">
                  <c:v>0.205702534931401</c:v>
                </c:pt>
                <c:pt idx="236">
                  <c:v>0.31850980555540898</c:v>
                </c:pt>
                <c:pt idx="237">
                  <c:v>0.47691134493410198</c:v>
                </c:pt>
                <c:pt idx="238">
                  <c:v>0.68973040117897999</c:v>
                </c:pt>
                <c:pt idx="239">
                  <c:v>0.963178432090954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1C-4EF3-B88F-C238C40C9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787416"/>
        <c:axId val="422599904"/>
      </c:scatterChart>
      <c:valAx>
        <c:axId val="52778741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599904"/>
        <c:crosses val="autoZero"/>
        <c:crossBetween val="midCat"/>
      </c:valAx>
      <c:valAx>
        <c:axId val="422599904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87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D0-4C2A-972A-21B5E8482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99200"/>
        <c:axId val="68965504"/>
      </c:scatterChart>
      <c:valAx>
        <c:axId val="6889920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68965504"/>
        <c:crosses val="autoZero"/>
        <c:crossBetween val="midCat"/>
      </c:valAx>
      <c:valAx>
        <c:axId val="6896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899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D0-4C2A-972A-21B5E8482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99200"/>
        <c:axId val="68965504"/>
      </c:scatterChart>
      <c:valAx>
        <c:axId val="6889920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68965504"/>
        <c:crosses val="autoZero"/>
        <c:crossBetween val="midCat"/>
      </c:valAx>
      <c:valAx>
        <c:axId val="68965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899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549151803308928E-2"/>
          <c:y val="5.8342462626954236E-2"/>
          <c:w val="0.90517404174318461"/>
          <c:h val="0.8690066187378751"/>
        </c:manualLayout>
      </c:layout>
      <c:scatterChart>
        <c:scatterStyle val="smoothMarker"/>
        <c:varyColors val="0"/>
        <c:ser>
          <c:idx val="0"/>
          <c:order val="0"/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pPr>
              <a:solidFill>
                <a:schemeClr val="accent6"/>
              </a:solidFill>
              <a:ln w="6350" cap="flat" cmpd="sng" algn="ctr">
                <a:solidFill>
                  <a:schemeClr val="accent6"/>
                </a:solidFill>
                <a:prstDash val="solid"/>
                <a:round/>
              </a:ln>
              <a:effectLst/>
            </c:spPr>
          </c:marker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568-44EC-983F-48E3D3BC64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899200"/>
        <c:axId val="68965504"/>
      </c:scatterChart>
      <c:valAx>
        <c:axId val="6889920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68965504"/>
        <c:crosses val="autoZero"/>
        <c:crossBetween val="midCat"/>
      </c:valAx>
      <c:valAx>
        <c:axId val="68965504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8899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ff!$I$1:$I$192</c:f>
              <c:numCache>
                <c:formatCode>General</c:formatCode>
                <c:ptCount val="192"/>
                <c:pt idx="0">
                  <c:v>1.8681788309010701</c:v>
                </c:pt>
                <c:pt idx="1">
                  <c:v>2.28491097629355</c:v>
                </c:pt>
                <c:pt idx="2">
                  <c:v>2.7959170410966898</c:v>
                </c:pt>
                <c:pt idx="3">
                  <c:v>3.4979903459430099</c:v>
                </c:pt>
                <c:pt idx="4">
                  <c:v>4.1468493210209596</c:v>
                </c:pt>
                <c:pt idx="5">
                  <c:v>4.7234040530857904</c:v>
                </c:pt>
                <c:pt idx="6">
                  <c:v>5.1831401598632203</c:v>
                </c:pt>
                <c:pt idx="7">
                  <c:v>5.60779178328987</c:v>
                </c:pt>
                <c:pt idx="8">
                  <c:v>5.7916652668058601</c:v>
                </c:pt>
                <c:pt idx="9">
                  <c:v>6.0593726332174498</c:v>
                </c:pt>
                <c:pt idx="10">
                  <c:v>6.4007265238949698</c:v>
                </c:pt>
                <c:pt idx="11">
                  <c:v>6.2911291429983498</c:v>
                </c:pt>
                <c:pt idx="12">
                  <c:v>6.2017968655564202</c:v>
                </c:pt>
                <c:pt idx="13">
                  <c:v>6.1338628105515598</c:v>
                </c:pt>
                <c:pt idx="14">
                  <c:v>6.1066337146325198</c:v>
                </c:pt>
                <c:pt idx="15">
                  <c:v>5.8565716775650296</c:v>
                </c:pt>
                <c:pt idx="16">
                  <c:v>5.7503247067372003</c:v>
                </c:pt>
                <c:pt idx="17">
                  <c:v>5.7674329577636101</c:v>
                </c:pt>
                <c:pt idx="18">
                  <c:v>5.8480075552353696</c:v>
                </c:pt>
                <c:pt idx="19">
                  <c:v>5.9937742531127203</c:v>
                </c:pt>
                <c:pt idx="20">
                  <c:v>6.1734770623070396</c:v>
                </c:pt>
                <c:pt idx="21">
                  <c:v>6.2687285541784501</c:v>
                </c:pt>
                <c:pt idx="22">
                  <c:v>6.2692498517233197</c:v>
                </c:pt>
                <c:pt idx="23">
                  <c:v>6.32309527814279</c:v>
                </c:pt>
                <c:pt idx="24">
                  <c:v>6.3331831869609498</c:v>
                </c:pt>
                <c:pt idx="25">
                  <c:v>6.15575526319323</c:v>
                </c:pt>
                <c:pt idx="26">
                  <c:v>5.8329967725550702</c:v>
                </c:pt>
                <c:pt idx="27">
                  <c:v>5.7757808725544297</c:v>
                </c:pt>
                <c:pt idx="28">
                  <c:v>5.4341599165565304</c:v>
                </c:pt>
                <c:pt idx="29">
                  <c:v>4.9416485641185997</c:v>
                </c:pt>
                <c:pt idx="30">
                  <c:v>4.77739556685236</c:v>
                </c:pt>
                <c:pt idx="31">
                  <c:v>4.4102994339704402</c:v>
                </c:pt>
                <c:pt idx="32">
                  <c:v>3.9746442984611399</c:v>
                </c:pt>
                <c:pt idx="33">
                  <c:v>3.5059077816664299</c:v>
                </c:pt>
                <c:pt idx="34">
                  <c:v>3.2253772072906099</c:v>
                </c:pt>
                <c:pt idx="35">
                  <c:v>2.8298638493092199</c:v>
                </c:pt>
                <c:pt idx="36">
                  <c:v>2.4406191876879899</c:v>
                </c:pt>
                <c:pt idx="37">
                  <c:v>1.96014307306113</c:v>
                </c:pt>
                <c:pt idx="38">
                  <c:v>1.5343971057447601</c:v>
                </c:pt>
                <c:pt idx="39">
                  <c:v>1.3576219759424499</c:v>
                </c:pt>
                <c:pt idx="40">
                  <c:v>1.09941868947556</c:v>
                </c:pt>
                <c:pt idx="41">
                  <c:v>0.898088393403632</c:v>
                </c:pt>
                <c:pt idx="42">
                  <c:v>0.75535588836659195</c:v>
                </c:pt>
                <c:pt idx="43">
                  <c:v>0.91422512687045798</c:v>
                </c:pt>
                <c:pt idx="44">
                  <c:v>0.76301608094356699</c:v>
                </c:pt>
                <c:pt idx="45">
                  <c:v>0.82530746338989502</c:v>
                </c:pt>
                <c:pt idx="46">
                  <c:v>1.0108816609831901</c:v>
                </c:pt>
                <c:pt idx="47">
                  <c:v>1.2466843966028001</c:v>
                </c:pt>
                <c:pt idx="48">
                  <c:v>1.5539732247240301</c:v>
                </c:pt>
                <c:pt idx="49">
                  <c:v>1.8402617934418</c:v>
                </c:pt>
                <c:pt idx="50">
                  <c:v>2.15097236477764</c:v>
                </c:pt>
                <c:pt idx="51">
                  <c:v>2.65714359573334</c:v>
                </c:pt>
                <c:pt idx="52">
                  <c:v>3.1810060334430701</c:v>
                </c:pt>
                <c:pt idx="53">
                  <c:v>3.6533912526233898</c:v>
                </c:pt>
                <c:pt idx="54">
                  <c:v>4.0425200545580999</c:v>
                </c:pt>
                <c:pt idx="55">
                  <c:v>4.4934176650695496</c:v>
                </c:pt>
                <c:pt idx="56">
                  <c:v>5.1003952224290297</c:v>
                </c:pt>
                <c:pt idx="57">
                  <c:v>5.3364211670862902</c:v>
                </c:pt>
                <c:pt idx="58">
                  <c:v>5.7950343891377702</c:v>
                </c:pt>
                <c:pt idx="59">
                  <c:v>5.8842988075320504</c:v>
                </c:pt>
                <c:pt idx="60">
                  <c:v>6.1146041229507198</c:v>
                </c:pt>
                <c:pt idx="61">
                  <c:v>6.3032099372379298</c:v>
                </c:pt>
                <c:pt idx="62">
                  <c:v>6.2373194067159003</c:v>
                </c:pt>
                <c:pt idx="63">
                  <c:v>6.1136108960977102</c:v>
                </c:pt>
                <c:pt idx="64">
                  <c:v>6.2014183263750597</c:v>
                </c:pt>
                <c:pt idx="65">
                  <c:v>6.2500415890454502</c:v>
                </c:pt>
                <c:pt idx="66">
                  <c:v>6.17614440870602</c:v>
                </c:pt>
                <c:pt idx="67">
                  <c:v>6.0579070820003098</c:v>
                </c:pt>
                <c:pt idx="68">
                  <c:v>6.0209733125046503</c:v>
                </c:pt>
                <c:pt idx="69">
                  <c:v>5.92397862301336</c:v>
                </c:pt>
                <c:pt idx="70">
                  <c:v>5.9719006481458603</c:v>
                </c:pt>
                <c:pt idx="71">
                  <c:v>5.8936566513222299</c:v>
                </c:pt>
                <c:pt idx="72">
                  <c:v>5.9589307826129501</c:v>
                </c:pt>
                <c:pt idx="73">
                  <c:v>5.8605505278467698</c:v>
                </c:pt>
                <c:pt idx="74">
                  <c:v>5.7831480283698697</c:v>
                </c:pt>
                <c:pt idx="75">
                  <c:v>5.56493975659808</c:v>
                </c:pt>
                <c:pt idx="76">
                  <c:v>5.2534823195434202</c:v>
                </c:pt>
                <c:pt idx="77">
                  <c:v>5.0402554760782703</c:v>
                </c:pt>
                <c:pt idx="78">
                  <c:v>4.89596704559741</c:v>
                </c:pt>
                <c:pt idx="79">
                  <c:v>4.5456699395412299</c:v>
                </c:pt>
                <c:pt idx="80">
                  <c:v>4.3709969661818198</c:v>
                </c:pt>
                <c:pt idx="81">
                  <c:v>4.1113090865976396</c:v>
                </c:pt>
                <c:pt idx="82">
                  <c:v>3.6618418702319899</c:v>
                </c:pt>
                <c:pt idx="83">
                  <c:v>3.1114200119390198</c:v>
                </c:pt>
                <c:pt idx="84">
                  <c:v>2.4972188869248999</c:v>
                </c:pt>
                <c:pt idx="85">
                  <c:v>1.93252682400306</c:v>
                </c:pt>
                <c:pt idx="86">
                  <c:v>1.7273493147755901</c:v>
                </c:pt>
                <c:pt idx="87">
                  <c:v>1.19826324276997</c:v>
                </c:pt>
                <c:pt idx="88">
                  <c:v>0.88834399020294397</c:v>
                </c:pt>
                <c:pt idx="89">
                  <c:v>0.63659740423910205</c:v>
                </c:pt>
                <c:pt idx="90">
                  <c:v>0.44571973335299497</c:v>
                </c:pt>
                <c:pt idx="91">
                  <c:v>0.38391805838774001</c:v>
                </c:pt>
                <c:pt idx="92">
                  <c:v>0.32444013726822701</c:v>
                </c:pt>
                <c:pt idx="93">
                  <c:v>0.425573532713238</c:v>
                </c:pt>
                <c:pt idx="94">
                  <c:v>0.27007198916535602</c:v>
                </c:pt>
                <c:pt idx="95">
                  <c:v>0.45992572509856999</c:v>
                </c:pt>
                <c:pt idx="96">
                  <c:v>0.66343609842009199</c:v>
                </c:pt>
                <c:pt idx="97">
                  <c:v>0.78310105761946402</c:v>
                </c:pt>
                <c:pt idx="98">
                  <c:v>1.2245225659286401</c:v>
                </c:pt>
                <c:pt idx="99">
                  <c:v>1.3764541955229499</c:v>
                </c:pt>
                <c:pt idx="100">
                  <c:v>1.7966252418812201</c:v>
                </c:pt>
                <c:pt idx="101">
                  <c:v>2.2638801488330502</c:v>
                </c:pt>
                <c:pt idx="102">
                  <c:v>2.6362668920555201</c:v>
                </c:pt>
                <c:pt idx="103">
                  <c:v>3.29642507524908</c:v>
                </c:pt>
                <c:pt idx="104">
                  <c:v>3.8503497105775799</c:v>
                </c:pt>
                <c:pt idx="105">
                  <c:v>4.2789877628058299</c:v>
                </c:pt>
                <c:pt idx="106">
                  <c:v>4.5835772296029704</c:v>
                </c:pt>
                <c:pt idx="107">
                  <c:v>4.93054081093545</c:v>
                </c:pt>
                <c:pt idx="108">
                  <c:v>5.3270316081004996</c:v>
                </c:pt>
                <c:pt idx="109">
                  <c:v>5.4840420308297197</c:v>
                </c:pt>
                <c:pt idx="110">
                  <c:v>5.8382576123269301</c:v>
                </c:pt>
                <c:pt idx="111">
                  <c:v>6.0071330084287196</c:v>
                </c:pt>
                <c:pt idx="112">
                  <c:v>5.8781749430201096</c:v>
                </c:pt>
                <c:pt idx="113">
                  <c:v>5.9036882186413999</c:v>
                </c:pt>
                <c:pt idx="114">
                  <c:v>5.7721492456805503</c:v>
                </c:pt>
                <c:pt idx="115">
                  <c:v>5.60469958137557</c:v>
                </c:pt>
                <c:pt idx="116">
                  <c:v>5.6040435408837004</c:v>
                </c:pt>
                <c:pt idx="117">
                  <c:v>5.7179634119294702</c:v>
                </c:pt>
                <c:pt idx="118">
                  <c:v>5.8305845389300002</c:v>
                </c:pt>
                <c:pt idx="119">
                  <c:v>5.6106327761915802</c:v>
                </c:pt>
                <c:pt idx="120">
                  <c:v>5.6410645371747501</c:v>
                </c:pt>
                <c:pt idx="121">
                  <c:v>5.7345246929811298</c:v>
                </c:pt>
                <c:pt idx="122">
                  <c:v>5.69975377177715</c:v>
                </c:pt>
                <c:pt idx="123">
                  <c:v>5.5274626355736496</c:v>
                </c:pt>
                <c:pt idx="124">
                  <c:v>5.60275450926492</c:v>
                </c:pt>
                <c:pt idx="125">
                  <c:v>5.5089254581832501</c:v>
                </c:pt>
                <c:pt idx="126">
                  <c:v>5.4682903352556096</c:v>
                </c:pt>
                <c:pt idx="127">
                  <c:v>5.2701075459172797</c:v>
                </c:pt>
                <c:pt idx="128">
                  <c:v>4.9039861931292803</c:v>
                </c:pt>
                <c:pt idx="129">
                  <c:v>4.7785049405911604</c:v>
                </c:pt>
                <c:pt idx="130">
                  <c:v>4.4642936049964401</c:v>
                </c:pt>
                <c:pt idx="131">
                  <c:v>4.2585521209016699</c:v>
                </c:pt>
                <c:pt idx="132">
                  <c:v>3.73710097460958</c:v>
                </c:pt>
                <c:pt idx="133">
                  <c:v>3.3615989103633601</c:v>
                </c:pt>
                <c:pt idx="134">
                  <c:v>3.0500231955694699</c:v>
                </c:pt>
                <c:pt idx="135">
                  <c:v>2.4479419896716701</c:v>
                </c:pt>
                <c:pt idx="136">
                  <c:v>2.02965711480913</c:v>
                </c:pt>
                <c:pt idx="137">
                  <c:v>1.8809746561021901</c:v>
                </c:pt>
                <c:pt idx="138">
                  <c:v>1.4918017144342</c:v>
                </c:pt>
                <c:pt idx="139">
                  <c:v>1.41042121668311</c:v>
                </c:pt>
                <c:pt idx="140">
                  <c:v>1.08435265730137</c:v>
                </c:pt>
                <c:pt idx="141">
                  <c:v>1.06271659936395</c:v>
                </c:pt>
                <c:pt idx="142">
                  <c:v>0.91118665791954101</c:v>
                </c:pt>
                <c:pt idx="143">
                  <c:v>0.96289422532098201</c:v>
                </c:pt>
                <c:pt idx="144">
                  <c:v>1.0316249076828901</c:v>
                </c:pt>
                <c:pt idx="145">
                  <c:v>1.1487053964904399</c:v>
                </c:pt>
                <c:pt idx="146">
                  <c:v>1.14772769407318</c:v>
                </c:pt>
                <c:pt idx="147">
                  <c:v>1.3119560494634299</c:v>
                </c:pt>
                <c:pt idx="148">
                  <c:v>1.7021052192014401</c:v>
                </c:pt>
                <c:pt idx="149">
                  <c:v>1.8866134035497</c:v>
                </c:pt>
                <c:pt idx="150">
                  <c:v>2.3441255776023699</c:v>
                </c:pt>
                <c:pt idx="151">
                  <c:v>2.8512177867912101</c:v>
                </c:pt>
                <c:pt idx="152">
                  <c:v>3.3704884205941101</c:v>
                </c:pt>
                <c:pt idx="153">
                  <c:v>3.77302508026863</c:v>
                </c:pt>
                <c:pt idx="154">
                  <c:v>4.2584765180988304</c:v>
                </c:pt>
                <c:pt idx="155">
                  <c:v>4.6957470014334302</c:v>
                </c:pt>
                <c:pt idx="156">
                  <c:v>4.9462077333932397</c:v>
                </c:pt>
                <c:pt idx="157">
                  <c:v>5.22897796347302</c:v>
                </c:pt>
                <c:pt idx="158">
                  <c:v>5.4579929461022401</c:v>
                </c:pt>
                <c:pt idx="159">
                  <c:v>5.8266283833567103</c:v>
                </c:pt>
                <c:pt idx="160">
                  <c:v>5.9250161709064404</c:v>
                </c:pt>
                <c:pt idx="161">
                  <c:v>6.0972298824110798</c:v>
                </c:pt>
                <c:pt idx="162">
                  <c:v>6.1322925557079904</c:v>
                </c:pt>
                <c:pt idx="163">
                  <c:v>6.1084030620961904</c:v>
                </c:pt>
                <c:pt idx="164">
                  <c:v>6.1792625715862002</c:v>
                </c:pt>
                <c:pt idx="165">
                  <c:v>5.9498595265649401</c:v>
                </c:pt>
                <c:pt idx="166">
                  <c:v>5.7367751108533902</c:v>
                </c:pt>
                <c:pt idx="167">
                  <c:v>5.665079373018</c:v>
                </c:pt>
                <c:pt idx="168">
                  <c:v>5.5159430684022199</c:v>
                </c:pt>
                <c:pt idx="169">
                  <c:v>5.4095466395919001</c:v>
                </c:pt>
                <c:pt idx="170">
                  <c:v>5.28929933081917</c:v>
                </c:pt>
                <c:pt idx="171">
                  <c:v>5.4674674156475298</c:v>
                </c:pt>
                <c:pt idx="172">
                  <c:v>5.4259034887070996</c:v>
                </c:pt>
                <c:pt idx="173">
                  <c:v>5.4985853058315302</c:v>
                </c:pt>
                <c:pt idx="174">
                  <c:v>5.5055365341972298</c:v>
                </c:pt>
                <c:pt idx="175">
                  <c:v>5.55778450736429</c:v>
                </c:pt>
                <c:pt idx="176">
                  <c:v>5.2661143447980301</c:v>
                </c:pt>
                <c:pt idx="177">
                  <c:v>5.1471741042110999</c:v>
                </c:pt>
                <c:pt idx="178">
                  <c:v>4.7505789724470002</c:v>
                </c:pt>
                <c:pt idx="179">
                  <c:v>4.5272950175430999</c:v>
                </c:pt>
                <c:pt idx="180">
                  <c:v>4.2720918724325996</c:v>
                </c:pt>
                <c:pt idx="181">
                  <c:v>3.9104148287245502</c:v>
                </c:pt>
                <c:pt idx="182">
                  <c:v>3.65180790155061</c:v>
                </c:pt>
                <c:pt idx="183">
                  <c:v>3.2565164807054598</c:v>
                </c:pt>
                <c:pt idx="184">
                  <c:v>2.65662463747559</c:v>
                </c:pt>
                <c:pt idx="185">
                  <c:v>2.3926730779081899</c:v>
                </c:pt>
                <c:pt idx="186">
                  <c:v>2.0839338688938098</c:v>
                </c:pt>
                <c:pt idx="187">
                  <c:v>1.7322744238296699</c:v>
                </c:pt>
                <c:pt idx="188">
                  <c:v>1.3823157719371499</c:v>
                </c:pt>
                <c:pt idx="189">
                  <c:v>1.14818102350919</c:v>
                </c:pt>
                <c:pt idx="190">
                  <c:v>0.81324052958683601</c:v>
                </c:pt>
                <c:pt idx="191">
                  <c:v>0.60600640835339703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78-408D-9CCB-28697180A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046080"/>
        <c:axId val="71271552"/>
      </c:scatterChart>
      <c:valAx>
        <c:axId val="7204608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71271552"/>
        <c:crosses val="autoZero"/>
        <c:crossBetween val="midCat"/>
      </c:valAx>
      <c:valAx>
        <c:axId val="7127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20460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fbm_tmp!$A$1:$A$193</c:f>
              <c:numCache>
                <c:formatCode>General</c:formatCode>
                <c:ptCount val="19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</c:numCache>
            </c:numRef>
          </c:xVal>
          <c:yVal>
            <c:numRef>
              <c:f>fbm_tmp!$B$1:$B$193</c:f>
              <c:numCache>
                <c:formatCode>General</c:formatCode>
                <c:ptCount val="193"/>
                <c:pt idx="0">
                  <c:v>1.868178831</c:v>
                </c:pt>
                <c:pt idx="1">
                  <c:v>2.2849109759999999</c:v>
                </c:pt>
                <c:pt idx="2">
                  <c:v>2.795917041</c:v>
                </c:pt>
                <c:pt idx="3">
                  <c:v>3.4979903459999999</c:v>
                </c:pt>
                <c:pt idx="4">
                  <c:v>4.1468493210000004</c:v>
                </c:pt>
                <c:pt idx="5">
                  <c:v>4.7234040530000003</c:v>
                </c:pt>
                <c:pt idx="6">
                  <c:v>5.1831401599999998</c:v>
                </c:pt>
                <c:pt idx="7">
                  <c:v>5.6077917829999997</c:v>
                </c:pt>
                <c:pt idx="8">
                  <c:v>5.791665267</c:v>
                </c:pt>
                <c:pt idx="9">
                  <c:v>6.0593726329999997</c:v>
                </c:pt>
                <c:pt idx="10">
                  <c:v>6.4007265240000004</c:v>
                </c:pt>
                <c:pt idx="11">
                  <c:v>6.291129143</c:v>
                </c:pt>
                <c:pt idx="12">
                  <c:v>6.2017968659999996</c:v>
                </c:pt>
                <c:pt idx="13">
                  <c:v>6.1338628110000002</c:v>
                </c:pt>
                <c:pt idx="14">
                  <c:v>6.1066337150000001</c:v>
                </c:pt>
                <c:pt idx="15">
                  <c:v>5.8565716779999999</c:v>
                </c:pt>
                <c:pt idx="16">
                  <c:v>5.7503247069999999</c:v>
                </c:pt>
                <c:pt idx="17">
                  <c:v>5.7674329579999997</c:v>
                </c:pt>
                <c:pt idx="18">
                  <c:v>5.8480075549999997</c:v>
                </c:pt>
                <c:pt idx="19">
                  <c:v>5.9937742529999998</c:v>
                </c:pt>
                <c:pt idx="20">
                  <c:v>6.1734770619999999</c:v>
                </c:pt>
                <c:pt idx="21">
                  <c:v>6.268728554</c:v>
                </c:pt>
                <c:pt idx="22">
                  <c:v>6.2692498519999997</c:v>
                </c:pt>
                <c:pt idx="23">
                  <c:v>6.3230952780000003</c:v>
                </c:pt>
                <c:pt idx="24">
                  <c:v>6.3331831870000004</c:v>
                </c:pt>
                <c:pt idx="25">
                  <c:v>6.1557552629999996</c:v>
                </c:pt>
                <c:pt idx="26">
                  <c:v>5.8329967729999996</c:v>
                </c:pt>
                <c:pt idx="27">
                  <c:v>5.7757808730000004</c:v>
                </c:pt>
                <c:pt idx="28">
                  <c:v>5.4341599169999997</c:v>
                </c:pt>
                <c:pt idx="29">
                  <c:v>4.9416485640000003</c:v>
                </c:pt>
                <c:pt idx="30">
                  <c:v>4.7773955670000001</c:v>
                </c:pt>
                <c:pt idx="31">
                  <c:v>4.4102994339999997</c:v>
                </c:pt>
                <c:pt idx="32">
                  <c:v>3.9746442979999999</c:v>
                </c:pt>
                <c:pt idx="33">
                  <c:v>3.505907782</c:v>
                </c:pt>
                <c:pt idx="34">
                  <c:v>3.2253772070000002</c:v>
                </c:pt>
                <c:pt idx="35">
                  <c:v>2.8298638490000001</c:v>
                </c:pt>
                <c:pt idx="36">
                  <c:v>2.4406191879999999</c:v>
                </c:pt>
                <c:pt idx="37">
                  <c:v>1.960143073</c:v>
                </c:pt>
                <c:pt idx="38">
                  <c:v>1.5343971059999999</c:v>
                </c:pt>
                <c:pt idx="39">
                  <c:v>1.3576219759999999</c:v>
                </c:pt>
                <c:pt idx="40">
                  <c:v>1.0994186889999999</c:v>
                </c:pt>
                <c:pt idx="41">
                  <c:v>0.89808839299999998</c:v>
                </c:pt>
                <c:pt idx="42">
                  <c:v>0.75535588799999998</c:v>
                </c:pt>
                <c:pt idx="43">
                  <c:v>0.91422512700000003</c:v>
                </c:pt>
                <c:pt idx="44">
                  <c:v>0.76301608099999996</c:v>
                </c:pt>
                <c:pt idx="45">
                  <c:v>0.82530746300000002</c:v>
                </c:pt>
                <c:pt idx="46">
                  <c:v>1.010881661</c:v>
                </c:pt>
                <c:pt idx="47">
                  <c:v>1.2466843970000001</c:v>
                </c:pt>
                <c:pt idx="48">
                  <c:v>1.553973225</c:v>
                </c:pt>
                <c:pt idx="49">
                  <c:v>1.840261793</c:v>
                </c:pt>
                <c:pt idx="50">
                  <c:v>2.1509723649999999</c:v>
                </c:pt>
                <c:pt idx="51">
                  <c:v>2.6571435960000001</c:v>
                </c:pt>
                <c:pt idx="52">
                  <c:v>3.1810060330000001</c:v>
                </c:pt>
                <c:pt idx="53">
                  <c:v>3.6533912530000001</c:v>
                </c:pt>
                <c:pt idx="54">
                  <c:v>4.0425200549999998</c:v>
                </c:pt>
                <c:pt idx="55">
                  <c:v>4.4934176649999999</c:v>
                </c:pt>
                <c:pt idx="56">
                  <c:v>5.1003952220000004</c:v>
                </c:pt>
                <c:pt idx="57">
                  <c:v>5.3364211670000001</c:v>
                </c:pt>
                <c:pt idx="58">
                  <c:v>5.7950343889999996</c:v>
                </c:pt>
                <c:pt idx="59">
                  <c:v>5.8842988079999996</c:v>
                </c:pt>
                <c:pt idx="60">
                  <c:v>6.1146041230000003</c:v>
                </c:pt>
                <c:pt idx="61">
                  <c:v>6.3032099370000001</c:v>
                </c:pt>
                <c:pt idx="62">
                  <c:v>6.2373194070000002</c:v>
                </c:pt>
                <c:pt idx="63">
                  <c:v>6.113610896</c:v>
                </c:pt>
                <c:pt idx="64">
                  <c:v>6.2014183259999998</c:v>
                </c:pt>
                <c:pt idx="65">
                  <c:v>6.2500415890000003</c:v>
                </c:pt>
                <c:pt idx="66">
                  <c:v>6.1761444089999999</c:v>
                </c:pt>
                <c:pt idx="67">
                  <c:v>6.0579070819999998</c:v>
                </c:pt>
                <c:pt idx="68">
                  <c:v>6.0209733129999998</c:v>
                </c:pt>
                <c:pt idx="69">
                  <c:v>5.923978623</c:v>
                </c:pt>
                <c:pt idx="70">
                  <c:v>5.9719006480000001</c:v>
                </c:pt>
                <c:pt idx="71">
                  <c:v>5.8936566509999997</c:v>
                </c:pt>
                <c:pt idx="72">
                  <c:v>5.9589307829999996</c:v>
                </c:pt>
                <c:pt idx="73">
                  <c:v>5.8605505280000001</c:v>
                </c:pt>
                <c:pt idx="74">
                  <c:v>5.7831480280000003</c:v>
                </c:pt>
                <c:pt idx="75">
                  <c:v>5.5649397570000003</c:v>
                </c:pt>
                <c:pt idx="76">
                  <c:v>5.2534823199999998</c:v>
                </c:pt>
                <c:pt idx="77">
                  <c:v>5.0402554759999996</c:v>
                </c:pt>
                <c:pt idx="78">
                  <c:v>4.895967046</c:v>
                </c:pt>
                <c:pt idx="79">
                  <c:v>4.5456699399999998</c:v>
                </c:pt>
                <c:pt idx="80">
                  <c:v>4.3709969659999999</c:v>
                </c:pt>
                <c:pt idx="81">
                  <c:v>4.1113090870000004</c:v>
                </c:pt>
                <c:pt idx="82">
                  <c:v>3.6618418699999999</c:v>
                </c:pt>
                <c:pt idx="83">
                  <c:v>3.111420012</c:v>
                </c:pt>
                <c:pt idx="84">
                  <c:v>2.4972188869999998</c:v>
                </c:pt>
                <c:pt idx="85">
                  <c:v>1.932526824</c:v>
                </c:pt>
                <c:pt idx="86">
                  <c:v>1.7273493150000001</c:v>
                </c:pt>
                <c:pt idx="87">
                  <c:v>1.198263243</c:v>
                </c:pt>
                <c:pt idx="88">
                  <c:v>0.88834398999999997</c:v>
                </c:pt>
                <c:pt idx="89">
                  <c:v>0.63659740399999998</c:v>
                </c:pt>
                <c:pt idx="90">
                  <c:v>0.44571973300000001</c:v>
                </c:pt>
                <c:pt idx="91">
                  <c:v>0.38391805800000001</c:v>
                </c:pt>
                <c:pt idx="92">
                  <c:v>0.32444013700000002</c:v>
                </c:pt>
                <c:pt idx="93">
                  <c:v>0.425573533</c:v>
                </c:pt>
                <c:pt idx="94">
                  <c:v>0.27007198900000001</c:v>
                </c:pt>
                <c:pt idx="95">
                  <c:v>0.45992572500000001</c:v>
                </c:pt>
                <c:pt idx="96">
                  <c:v>0.66343609800000003</c:v>
                </c:pt>
                <c:pt idx="97">
                  <c:v>0.78310105799999996</c:v>
                </c:pt>
                <c:pt idx="98">
                  <c:v>1.2245225660000001</c:v>
                </c:pt>
                <c:pt idx="99">
                  <c:v>1.3764541960000001</c:v>
                </c:pt>
                <c:pt idx="100">
                  <c:v>1.796625242</c:v>
                </c:pt>
                <c:pt idx="101">
                  <c:v>2.2638801489999998</c:v>
                </c:pt>
                <c:pt idx="102">
                  <c:v>2.6362668920000001</c:v>
                </c:pt>
                <c:pt idx="103">
                  <c:v>3.2964250750000001</c:v>
                </c:pt>
                <c:pt idx="104">
                  <c:v>3.8503497109999998</c:v>
                </c:pt>
                <c:pt idx="105">
                  <c:v>4.2789877629999999</c:v>
                </c:pt>
                <c:pt idx="106">
                  <c:v>4.5835772300000004</c:v>
                </c:pt>
                <c:pt idx="107">
                  <c:v>4.9305408110000002</c:v>
                </c:pt>
                <c:pt idx="108">
                  <c:v>5.3270316080000004</c:v>
                </c:pt>
                <c:pt idx="109">
                  <c:v>5.4840420310000004</c:v>
                </c:pt>
                <c:pt idx="110">
                  <c:v>5.8382576119999996</c:v>
                </c:pt>
                <c:pt idx="111">
                  <c:v>6.0071330080000003</c:v>
                </c:pt>
                <c:pt idx="112">
                  <c:v>5.8781749430000003</c:v>
                </c:pt>
                <c:pt idx="113">
                  <c:v>5.9036882190000002</c:v>
                </c:pt>
                <c:pt idx="114">
                  <c:v>5.7721492459999997</c:v>
                </c:pt>
                <c:pt idx="115">
                  <c:v>5.6046995810000002</c:v>
                </c:pt>
                <c:pt idx="116">
                  <c:v>5.6040435410000002</c:v>
                </c:pt>
                <c:pt idx="117">
                  <c:v>5.7179634119999996</c:v>
                </c:pt>
                <c:pt idx="118">
                  <c:v>5.8305845390000002</c:v>
                </c:pt>
                <c:pt idx="119">
                  <c:v>5.6106327760000001</c:v>
                </c:pt>
                <c:pt idx="120">
                  <c:v>5.6410645370000001</c:v>
                </c:pt>
                <c:pt idx="121">
                  <c:v>5.734524693</c:v>
                </c:pt>
                <c:pt idx="122">
                  <c:v>5.6997537720000002</c:v>
                </c:pt>
                <c:pt idx="123">
                  <c:v>5.5274626360000001</c:v>
                </c:pt>
                <c:pt idx="124">
                  <c:v>5.6027545090000004</c:v>
                </c:pt>
                <c:pt idx="125">
                  <c:v>5.5089254580000002</c:v>
                </c:pt>
                <c:pt idx="126">
                  <c:v>5.4682903349999998</c:v>
                </c:pt>
                <c:pt idx="127">
                  <c:v>5.2701075460000002</c:v>
                </c:pt>
                <c:pt idx="128">
                  <c:v>4.9039861929999997</c:v>
                </c:pt>
                <c:pt idx="129">
                  <c:v>4.7785049409999996</c:v>
                </c:pt>
                <c:pt idx="130">
                  <c:v>4.4642936049999999</c:v>
                </c:pt>
                <c:pt idx="131">
                  <c:v>4.2585521210000001</c:v>
                </c:pt>
                <c:pt idx="132">
                  <c:v>3.7371009750000002</c:v>
                </c:pt>
                <c:pt idx="133">
                  <c:v>3.3615989100000001</c:v>
                </c:pt>
                <c:pt idx="134">
                  <c:v>3.0500231960000002</c:v>
                </c:pt>
                <c:pt idx="135">
                  <c:v>2.4479419899999999</c:v>
                </c:pt>
                <c:pt idx="136">
                  <c:v>2.029657115</c:v>
                </c:pt>
                <c:pt idx="137">
                  <c:v>1.880974656</c:v>
                </c:pt>
                <c:pt idx="138">
                  <c:v>1.4918017139999999</c:v>
                </c:pt>
                <c:pt idx="139">
                  <c:v>1.4104212169999999</c:v>
                </c:pt>
                <c:pt idx="140">
                  <c:v>1.0843526569999999</c:v>
                </c:pt>
                <c:pt idx="141">
                  <c:v>1.062716599</c:v>
                </c:pt>
                <c:pt idx="142">
                  <c:v>0.91118665799999998</c:v>
                </c:pt>
                <c:pt idx="143">
                  <c:v>0.96289422499999999</c:v>
                </c:pt>
                <c:pt idx="144">
                  <c:v>1.031624908</c:v>
                </c:pt>
                <c:pt idx="145">
                  <c:v>1.148705396</c:v>
                </c:pt>
                <c:pt idx="146">
                  <c:v>1.1477276940000001</c:v>
                </c:pt>
                <c:pt idx="147">
                  <c:v>1.311956049</c:v>
                </c:pt>
                <c:pt idx="148">
                  <c:v>1.7021052189999999</c:v>
                </c:pt>
                <c:pt idx="149">
                  <c:v>1.886613404</c:v>
                </c:pt>
                <c:pt idx="150">
                  <c:v>2.3441255779999999</c:v>
                </c:pt>
                <c:pt idx="151">
                  <c:v>2.8512177869999999</c:v>
                </c:pt>
                <c:pt idx="152">
                  <c:v>3.3704884210000001</c:v>
                </c:pt>
                <c:pt idx="153">
                  <c:v>3.77302508</c:v>
                </c:pt>
                <c:pt idx="154">
                  <c:v>4.2584765180000002</c:v>
                </c:pt>
                <c:pt idx="155">
                  <c:v>4.695747001</c:v>
                </c:pt>
                <c:pt idx="156">
                  <c:v>4.9462077329999996</c:v>
                </c:pt>
                <c:pt idx="157">
                  <c:v>5.2289779630000002</c:v>
                </c:pt>
                <c:pt idx="158">
                  <c:v>5.4579929460000001</c:v>
                </c:pt>
                <c:pt idx="159">
                  <c:v>5.8266283830000001</c:v>
                </c:pt>
                <c:pt idx="160">
                  <c:v>5.9250161710000002</c:v>
                </c:pt>
                <c:pt idx="161">
                  <c:v>6.0972298819999997</c:v>
                </c:pt>
                <c:pt idx="162">
                  <c:v>6.1322925560000003</c:v>
                </c:pt>
                <c:pt idx="163">
                  <c:v>6.1084030619999998</c:v>
                </c:pt>
                <c:pt idx="164">
                  <c:v>6.1792625719999998</c:v>
                </c:pt>
                <c:pt idx="165">
                  <c:v>5.9498595270000001</c:v>
                </c:pt>
                <c:pt idx="166">
                  <c:v>5.736775111</c:v>
                </c:pt>
                <c:pt idx="167">
                  <c:v>5.6650793730000002</c:v>
                </c:pt>
                <c:pt idx="168">
                  <c:v>5.5159430680000003</c:v>
                </c:pt>
                <c:pt idx="169">
                  <c:v>5.4095466400000003</c:v>
                </c:pt>
                <c:pt idx="170">
                  <c:v>5.2892993309999996</c:v>
                </c:pt>
                <c:pt idx="171">
                  <c:v>5.4674674159999999</c:v>
                </c:pt>
                <c:pt idx="172">
                  <c:v>5.4259034890000004</c:v>
                </c:pt>
                <c:pt idx="173">
                  <c:v>5.4985853059999998</c:v>
                </c:pt>
                <c:pt idx="174">
                  <c:v>5.505536534</c:v>
                </c:pt>
                <c:pt idx="175">
                  <c:v>5.557784507</c:v>
                </c:pt>
                <c:pt idx="176">
                  <c:v>5.2661143450000001</c:v>
                </c:pt>
                <c:pt idx="177">
                  <c:v>5.1471741040000003</c:v>
                </c:pt>
                <c:pt idx="178">
                  <c:v>4.7505789719999996</c:v>
                </c:pt>
                <c:pt idx="179">
                  <c:v>4.5272950180000002</c:v>
                </c:pt>
                <c:pt idx="180">
                  <c:v>4.2720918719999998</c:v>
                </c:pt>
                <c:pt idx="181">
                  <c:v>3.910414829</c:v>
                </c:pt>
                <c:pt idx="182">
                  <c:v>3.6518079019999998</c:v>
                </c:pt>
                <c:pt idx="183">
                  <c:v>3.2565164809999998</c:v>
                </c:pt>
                <c:pt idx="184">
                  <c:v>2.6566246370000002</c:v>
                </c:pt>
                <c:pt idx="185">
                  <c:v>2.3926730780000001</c:v>
                </c:pt>
                <c:pt idx="186">
                  <c:v>2.083933869</c:v>
                </c:pt>
                <c:pt idx="187">
                  <c:v>1.7322744240000001</c:v>
                </c:pt>
                <c:pt idx="188">
                  <c:v>1.3823157720000001</c:v>
                </c:pt>
                <c:pt idx="189">
                  <c:v>1.1481810240000001</c:v>
                </c:pt>
                <c:pt idx="190">
                  <c:v>0.81324052999999996</c:v>
                </c:pt>
                <c:pt idx="191">
                  <c:v>0.60600640800000005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33-4CF2-9F69-181F3BA2D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526720"/>
        <c:axId val="74529792"/>
      </c:scatterChart>
      <c:valAx>
        <c:axId val="74526720"/>
        <c:scaling>
          <c:orientation val="minMax"/>
          <c:max val="50"/>
        </c:scaling>
        <c:delete val="0"/>
        <c:axPos val="b"/>
        <c:numFmt formatCode="General" sourceLinked="1"/>
        <c:majorTickMark val="out"/>
        <c:minorTickMark val="none"/>
        <c:tickLblPos val="nextTo"/>
        <c:crossAx val="74529792"/>
        <c:crosses val="autoZero"/>
        <c:crossBetween val="midCat"/>
      </c:valAx>
      <c:valAx>
        <c:axId val="74529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52672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fbm_tmp!$A$1:$A$193</c:f>
              <c:numCache>
                <c:formatCode>General</c:formatCode>
                <c:ptCount val="193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</c:numCache>
            </c:numRef>
          </c:xVal>
          <c:yVal>
            <c:numRef>
              <c:f>fbm_tmp!$C$1:$C$193</c:f>
              <c:numCache>
                <c:formatCode>General</c:formatCode>
                <c:ptCount val="193"/>
                <c:pt idx="0">
                  <c:v>2.0765449034999999</c:v>
                </c:pt>
                <c:pt idx="1">
                  <c:v>2.3706788946900801</c:v>
                </c:pt>
                <c:pt idx="2">
                  <c:v>2.795917041</c:v>
                </c:pt>
                <c:pt idx="3">
                  <c:v>3.42623720155391</c:v>
                </c:pt>
                <c:pt idx="4">
                  <c:v>4.1227479066666604</c:v>
                </c:pt>
                <c:pt idx="5">
                  <c:v>4.7229946565734</c:v>
                </c:pt>
                <c:pt idx="6">
                  <c:v>5.1831401599999998</c:v>
                </c:pt>
                <c:pt idx="7">
                  <c:v>5.5131532307357896</c:v>
                </c:pt>
                <c:pt idx="8">
                  <c:v>5.8196098943333299</c:v>
                </c:pt>
                <c:pt idx="9">
                  <c:v>6.1727331305250797</c:v>
                </c:pt>
                <c:pt idx="10">
                  <c:v>6.4007265240000004</c:v>
                </c:pt>
                <c:pt idx="11">
                  <c:v>6.35339017070552</c:v>
                </c:pt>
                <c:pt idx="12">
                  <c:v>6.2089296066666604</c:v>
                </c:pt>
                <c:pt idx="13">
                  <c:v>6.1572480134861598</c:v>
                </c:pt>
                <c:pt idx="14">
                  <c:v>6.1066337150000001</c:v>
                </c:pt>
                <c:pt idx="15">
                  <c:v>5.9488835299331404</c:v>
                </c:pt>
                <c:pt idx="16">
                  <c:v>5.7914431143333296</c:v>
                </c:pt>
                <c:pt idx="17">
                  <c:v>5.7613058963228996</c:v>
                </c:pt>
                <c:pt idx="18">
                  <c:v>5.8480075549999997</c:v>
                </c:pt>
                <c:pt idx="19">
                  <c:v>6.0008086013585702</c:v>
                </c:pt>
                <c:pt idx="20">
                  <c:v>6.1453266229999999</c:v>
                </c:pt>
                <c:pt idx="21">
                  <c:v>6.2238820807844704</c:v>
                </c:pt>
                <c:pt idx="22">
                  <c:v>6.2692498519999997</c:v>
                </c:pt>
                <c:pt idx="23">
                  <c:v>6.3104061241701999</c:v>
                </c:pt>
                <c:pt idx="24">
                  <c:v>6.2706779093333296</c:v>
                </c:pt>
                <c:pt idx="25">
                  <c:v>6.0840761608680403</c:v>
                </c:pt>
                <c:pt idx="26">
                  <c:v>5.8329967729999996</c:v>
                </c:pt>
                <c:pt idx="27">
                  <c:v>5.6079930653159504</c:v>
                </c:pt>
                <c:pt idx="28">
                  <c:v>5.3838631179999998</c:v>
                </c:pt>
                <c:pt idx="29">
                  <c:v>5.1134329490347996</c:v>
                </c:pt>
                <c:pt idx="30">
                  <c:v>4.7773955670000001</c:v>
                </c:pt>
                <c:pt idx="31">
                  <c:v>4.3764706009614898</c:v>
                </c:pt>
                <c:pt idx="32">
                  <c:v>3.9636171713333299</c:v>
                </c:pt>
                <c:pt idx="33">
                  <c:v>3.5872513104525399</c:v>
                </c:pt>
                <c:pt idx="34">
                  <c:v>3.2253772070000002</c:v>
                </c:pt>
                <c:pt idx="35">
                  <c:v>2.8413335287283101</c:v>
                </c:pt>
                <c:pt idx="36">
                  <c:v>2.4102087033333301</c:v>
                </c:pt>
                <c:pt idx="37">
                  <c:v>1.9369758515091999</c:v>
                </c:pt>
                <c:pt idx="38">
                  <c:v>1.5343971059999999</c:v>
                </c:pt>
                <c:pt idx="39">
                  <c:v>1.29447396202652</c:v>
                </c:pt>
                <c:pt idx="40">
                  <c:v>1.1183763526666599</c:v>
                </c:pt>
                <c:pt idx="41">
                  <c:v>0.90754756796803304</c:v>
                </c:pt>
                <c:pt idx="42">
                  <c:v>0.75535588799999998</c:v>
                </c:pt>
                <c:pt idx="43">
                  <c:v>0.75838845755967699</c:v>
                </c:pt>
                <c:pt idx="44">
                  <c:v>0.83418289033333304</c:v>
                </c:pt>
                <c:pt idx="45">
                  <c:v>0.89497984120992302</c:v>
                </c:pt>
                <c:pt idx="46">
                  <c:v>1.010881661</c:v>
                </c:pt>
                <c:pt idx="47">
                  <c:v>1.25404389097562</c:v>
                </c:pt>
                <c:pt idx="48">
                  <c:v>1.5469731383333301</c:v>
                </c:pt>
                <c:pt idx="49">
                  <c:v>1.8158215498875601</c:v>
                </c:pt>
                <c:pt idx="50">
                  <c:v>2.1509723649999999</c:v>
                </c:pt>
                <c:pt idx="51">
                  <c:v>2.6361043092657601</c:v>
                </c:pt>
                <c:pt idx="52">
                  <c:v>3.1638469606666599</c:v>
                </c:pt>
                <c:pt idx="53">
                  <c:v>3.6185534235076999</c:v>
                </c:pt>
                <c:pt idx="54">
                  <c:v>4.0425200549999998</c:v>
                </c:pt>
                <c:pt idx="55">
                  <c:v>4.4989517979534002</c:v>
                </c:pt>
                <c:pt idx="56">
                  <c:v>4.9767446846666603</c:v>
                </c:pt>
                <c:pt idx="57">
                  <c:v>5.4358856799286501</c:v>
                </c:pt>
                <c:pt idx="58">
                  <c:v>5.7950343889999996</c:v>
                </c:pt>
                <c:pt idx="59">
                  <c:v>5.9942733621652797</c:v>
                </c:pt>
                <c:pt idx="60">
                  <c:v>6.1007042893333301</c:v>
                </c:pt>
                <c:pt idx="61">
                  <c:v>6.1890275830768502</c:v>
                </c:pt>
                <c:pt idx="62">
                  <c:v>6.2373194070000002</c:v>
                </c:pt>
                <c:pt idx="63">
                  <c:v>6.2193583482356196</c:v>
                </c:pt>
                <c:pt idx="64">
                  <c:v>6.1883569369999902</c:v>
                </c:pt>
                <c:pt idx="65">
                  <c:v>6.1919646002723097</c:v>
                </c:pt>
                <c:pt idx="66">
                  <c:v>6.1761444089999999</c:v>
                </c:pt>
                <c:pt idx="67">
                  <c:v>6.0905086720500998</c:v>
                </c:pt>
                <c:pt idx="68">
                  <c:v>6.0009530059999996</c:v>
                </c:pt>
                <c:pt idx="69">
                  <c:v>5.9751879777772503</c:v>
                </c:pt>
                <c:pt idx="70">
                  <c:v>5.9719006480000001</c:v>
                </c:pt>
                <c:pt idx="71">
                  <c:v>5.94075913829922</c:v>
                </c:pt>
                <c:pt idx="72">
                  <c:v>5.9043793206666599</c:v>
                </c:pt>
                <c:pt idx="73">
                  <c:v>5.8790930081925197</c:v>
                </c:pt>
                <c:pt idx="74">
                  <c:v>5.7831480280000003</c:v>
                </c:pt>
                <c:pt idx="75">
                  <c:v>5.5517757687223304</c:v>
                </c:pt>
                <c:pt idx="76">
                  <c:v>5.2862258510000002</c:v>
                </c:pt>
                <c:pt idx="77">
                  <c:v>5.0882971148764504</c:v>
                </c:pt>
                <c:pt idx="78">
                  <c:v>4.895967046</c:v>
                </c:pt>
                <c:pt idx="79">
                  <c:v>4.6345661871884998</c:v>
                </c:pt>
                <c:pt idx="80">
                  <c:v>4.3426586643333298</c:v>
                </c:pt>
                <c:pt idx="81">
                  <c:v>4.0529955187028497</c:v>
                </c:pt>
                <c:pt idx="82">
                  <c:v>3.6618418699999999</c:v>
                </c:pt>
                <c:pt idx="83">
                  <c:v>3.0926018934167501</c:v>
                </c:pt>
                <c:pt idx="84">
                  <c:v>2.5137219076666599</c:v>
                </c:pt>
                <c:pt idx="85">
                  <c:v>2.0900937658384402</c:v>
                </c:pt>
                <c:pt idx="86">
                  <c:v>1.7273493150000001</c:v>
                </c:pt>
                <c:pt idx="87">
                  <c:v>1.31129990202111</c:v>
                </c:pt>
                <c:pt idx="88">
                  <c:v>0.90773487900000005</c:v>
                </c:pt>
                <c:pt idx="89">
                  <c:v>0.61050388891041096</c:v>
                </c:pt>
                <c:pt idx="90">
                  <c:v>0.44571973300000001</c:v>
                </c:pt>
                <c:pt idx="91">
                  <c:v>0.40103237154556898</c:v>
                </c:pt>
                <c:pt idx="92">
                  <c:v>0.37797724266666599</c:v>
                </c:pt>
                <c:pt idx="93">
                  <c:v>0.300721288448977</c:v>
                </c:pt>
                <c:pt idx="94">
                  <c:v>0.27007198900000001</c:v>
                </c:pt>
                <c:pt idx="95">
                  <c:v>0.394374935700187</c:v>
                </c:pt>
                <c:pt idx="96">
                  <c:v>0.63548762699999894</c:v>
                </c:pt>
                <c:pt idx="97">
                  <c:v>0.92557534083360404</c:v>
                </c:pt>
                <c:pt idx="98">
                  <c:v>1.2245225660000001</c:v>
                </c:pt>
                <c:pt idx="99">
                  <c:v>1.51115198725706</c:v>
                </c:pt>
                <c:pt idx="100">
                  <c:v>1.8123198623333301</c:v>
                </c:pt>
                <c:pt idx="101">
                  <c:v>2.1697080064714802</c:v>
                </c:pt>
                <c:pt idx="102">
                  <c:v>2.6362668920000001</c:v>
                </c:pt>
                <c:pt idx="103">
                  <c:v>3.2288416658569998</c:v>
                </c:pt>
                <c:pt idx="104">
                  <c:v>3.80858751633333</c:v>
                </c:pt>
                <c:pt idx="105">
                  <c:v>4.2433688906004798</c:v>
                </c:pt>
                <c:pt idx="106">
                  <c:v>4.5835772300000004</c:v>
                </c:pt>
                <c:pt idx="107">
                  <c:v>4.9105903810327298</c:v>
                </c:pt>
                <c:pt idx="108">
                  <c:v>5.2472048166666596</c:v>
                </c:pt>
                <c:pt idx="109">
                  <c:v>5.5836236104769297</c:v>
                </c:pt>
                <c:pt idx="110">
                  <c:v>5.8382576119999996</c:v>
                </c:pt>
                <c:pt idx="111">
                  <c:v>5.9397749869762002</c:v>
                </c:pt>
                <c:pt idx="112">
                  <c:v>5.9296653900000003</c:v>
                </c:pt>
                <c:pt idx="113">
                  <c:v>5.8674743302015697</c:v>
                </c:pt>
                <c:pt idx="114">
                  <c:v>5.7721492459999997</c:v>
                </c:pt>
                <c:pt idx="115">
                  <c:v>5.6681064111341604</c:v>
                </c:pt>
                <c:pt idx="116">
                  <c:v>5.6422355113333298</c:v>
                </c:pt>
                <c:pt idx="117">
                  <c:v>5.7464874437200999</c:v>
                </c:pt>
                <c:pt idx="118">
                  <c:v>5.8305845390000002</c:v>
                </c:pt>
                <c:pt idx="119">
                  <c:v>5.7595793646937299</c:v>
                </c:pt>
                <c:pt idx="120">
                  <c:v>5.6620740019999998</c:v>
                </c:pt>
                <c:pt idx="121">
                  <c:v>5.6743370632966101</c:v>
                </c:pt>
                <c:pt idx="122">
                  <c:v>5.6997537720000002</c:v>
                </c:pt>
                <c:pt idx="123">
                  <c:v>5.6304479082031396</c:v>
                </c:pt>
                <c:pt idx="124">
                  <c:v>5.5463808676666604</c:v>
                </c:pt>
                <c:pt idx="125">
                  <c:v>5.5278039350574799</c:v>
                </c:pt>
                <c:pt idx="126">
                  <c:v>5.4682903349999998</c:v>
                </c:pt>
                <c:pt idx="127">
                  <c:v>5.2610102257335702</c:v>
                </c:pt>
                <c:pt idx="128">
                  <c:v>4.9841995599999898</c:v>
                </c:pt>
                <c:pt idx="129">
                  <c:v>4.7303979192165597</c:v>
                </c:pt>
                <c:pt idx="130">
                  <c:v>4.4642936049999999</c:v>
                </c:pt>
                <c:pt idx="131">
                  <c:v>4.1385710722335096</c:v>
                </c:pt>
                <c:pt idx="132">
                  <c:v>3.78575066866666</c:v>
                </c:pt>
                <c:pt idx="133">
                  <c:v>3.43847292314104</c:v>
                </c:pt>
                <c:pt idx="134">
                  <c:v>3.0500231960000002</c:v>
                </c:pt>
                <c:pt idx="135">
                  <c:v>2.5833643701189799</c:v>
                </c:pt>
                <c:pt idx="136">
                  <c:v>2.1195245869999999</c:v>
                </c:pt>
                <c:pt idx="137">
                  <c:v>1.75021352034135</c:v>
                </c:pt>
                <c:pt idx="138">
                  <c:v>1.4918017139999999</c:v>
                </c:pt>
                <c:pt idx="139">
                  <c:v>1.32782633309891</c:v>
                </c:pt>
                <c:pt idx="140">
                  <c:v>1.1858301576666599</c:v>
                </c:pt>
                <c:pt idx="141">
                  <c:v>1.0155116839296501</c:v>
                </c:pt>
                <c:pt idx="142">
                  <c:v>0.91118665799999998</c:v>
                </c:pt>
                <c:pt idx="143">
                  <c:v>0.95649317918245302</c:v>
                </c:pt>
                <c:pt idx="144">
                  <c:v>1.04774150966666</c:v>
                </c:pt>
                <c:pt idx="145">
                  <c:v>1.08212881284052</c:v>
                </c:pt>
                <c:pt idx="146">
                  <c:v>1.1477276940000001</c:v>
                </c:pt>
                <c:pt idx="147">
                  <c:v>1.3450586402471001</c:v>
                </c:pt>
                <c:pt idx="148">
                  <c:v>1.6335582239999999</c:v>
                </c:pt>
                <c:pt idx="149">
                  <c:v>1.9578170263793799</c:v>
                </c:pt>
                <c:pt idx="150">
                  <c:v>2.3441255779999999</c:v>
                </c:pt>
                <c:pt idx="151">
                  <c:v>2.8194272837353398</c:v>
                </c:pt>
                <c:pt idx="152">
                  <c:v>3.3315770960000002</c:v>
                </c:pt>
                <c:pt idx="153">
                  <c:v>3.8186233691792202</c:v>
                </c:pt>
                <c:pt idx="154">
                  <c:v>4.2584765180000002</c:v>
                </c:pt>
                <c:pt idx="155">
                  <c:v>4.6401212727560797</c:v>
                </c:pt>
                <c:pt idx="156">
                  <c:v>4.9569775656666604</c:v>
                </c:pt>
                <c:pt idx="157">
                  <c:v>5.2140182855881099</c:v>
                </c:pt>
                <c:pt idx="158">
                  <c:v>5.4579929460000001</c:v>
                </c:pt>
                <c:pt idx="159">
                  <c:v>5.7228584721831304</c:v>
                </c:pt>
                <c:pt idx="160">
                  <c:v>5.9496248119999997</c:v>
                </c:pt>
                <c:pt idx="161">
                  <c:v>6.0776076451376797</c:v>
                </c:pt>
                <c:pt idx="162">
                  <c:v>6.1322925560000003</c:v>
                </c:pt>
                <c:pt idx="163">
                  <c:v>6.1443693802244503</c:v>
                </c:pt>
                <c:pt idx="164">
                  <c:v>6.0791750536666598</c:v>
                </c:pt>
                <c:pt idx="165">
                  <c:v>5.9136842021311598</c:v>
                </c:pt>
                <c:pt idx="166">
                  <c:v>5.736775111</c:v>
                </c:pt>
                <c:pt idx="167">
                  <c:v>5.6295608158758998</c:v>
                </c:pt>
                <c:pt idx="168">
                  <c:v>5.5301896936666601</c:v>
                </c:pt>
                <c:pt idx="169">
                  <c:v>5.3816556458652203</c:v>
                </c:pt>
                <c:pt idx="170">
                  <c:v>5.2892993309999996</c:v>
                </c:pt>
                <c:pt idx="171">
                  <c:v>5.3499426109131898</c:v>
                </c:pt>
                <c:pt idx="172">
                  <c:v>5.4639854036666602</c:v>
                </c:pt>
                <c:pt idx="173">
                  <c:v>5.5137333011069796</c:v>
                </c:pt>
                <c:pt idx="174">
                  <c:v>5.505536534</c:v>
                </c:pt>
                <c:pt idx="175">
                  <c:v>5.45912354499219</c:v>
                </c:pt>
                <c:pt idx="176">
                  <c:v>5.3236909853333296</c:v>
                </c:pt>
                <c:pt idx="177">
                  <c:v>5.06062218396589</c:v>
                </c:pt>
                <c:pt idx="178">
                  <c:v>4.7505789719999996</c:v>
                </c:pt>
                <c:pt idx="179">
                  <c:v>4.4796809848525401</c:v>
                </c:pt>
                <c:pt idx="180">
                  <c:v>4.2366005729999996</c:v>
                </c:pt>
                <c:pt idx="181">
                  <c:v>3.9807324294155899</c:v>
                </c:pt>
                <c:pt idx="182">
                  <c:v>3.6518079019999998</c:v>
                </c:pt>
                <c:pt idx="183">
                  <c:v>3.2164616261100898</c:v>
                </c:pt>
                <c:pt idx="184">
                  <c:v>2.768604732</c:v>
                </c:pt>
                <c:pt idx="185">
                  <c:v>2.40217419414402</c:v>
                </c:pt>
                <c:pt idx="186">
                  <c:v>2.083933869</c:v>
                </c:pt>
                <c:pt idx="187">
                  <c:v>1.75998153043881</c:v>
                </c:pt>
                <c:pt idx="188">
                  <c:v>1.4209237400000001</c:v>
                </c:pt>
                <c:pt idx="189">
                  <c:v>1.08209596772572</c:v>
                </c:pt>
                <c:pt idx="190">
                  <c:v>0.81324052999999996</c:v>
                </c:pt>
                <c:pt idx="191">
                  <c:v>0.67109940953326996</c:v>
                </c:pt>
                <c:pt idx="192">
                  <c:v>0.60600640800000005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80-4400-B6B1-26A585C7A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716864"/>
        <c:axId val="97728000"/>
      </c:scatterChart>
      <c:valAx>
        <c:axId val="97716864"/>
        <c:scaling>
          <c:orientation val="minMax"/>
          <c:max val="50"/>
        </c:scaling>
        <c:delete val="0"/>
        <c:axPos val="b"/>
        <c:numFmt formatCode="General" sourceLinked="1"/>
        <c:majorTickMark val="out"/>
        <c:minorTickMark val="none"/>
        <c:tickLblPos val="nextTo"/>
        <c:crossAx val="97728000"/>
        <c:crosses val="autoZero"/>
        <c:crossBetween val="midCat"/>
      </c:valAx>
      <c:valAx>
        <c:axId val="97728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7168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ff!$K$1:$K$192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2.3624578698496399</c:v>
                </c:pt>
                <c:pt idx="2">
                  <c:v>2.9490986174937501</c:v>
                </c:pt>
                <c:pt idx="3">
                  <c:v>3.7238170923307199</c:v>
                </c:pt>
                <c:pt idx="4">
                  <c:v>4.4430762911189703</c:v>
                </c:pt>
                <c:pt idx="5">
                  <c:v>5.0882514174728701</c:v>
                </c:pt>
                <c:pt idx="6">
                  <c:v>5.6157165109430496</c:v>
                </c:pt>
                <c:pt idx="7">
                  <c:v>6.1067815668646501</c:v>
                </c:pt>
                <c:pt idx="8">
                  <c:v>6.3589863860513098</c:v>
                </c:pt>
                <c:pt idx="9">
                  <c:v>6.6928497951615498</c:v>
                </c:pt>
                <c:pt idx="10">
                  <c:v>7.0978982607564003</c:v>
                </c:pt>
                <c:pt idx="11">
                  <c:v>7.0597831372692399</c:v>
                </c:pt>
                <c:pt idx="12">
                  <c:v>7.04173985577496</c:v>
                </c:pt>
                <c:pt idx="13">
                  <c:v>7.0447472614444901</c:v>
                </c:pt>
                <c:pt idx="14">
                  <c:v>7.0874810467975804</c:v>
                </c:pt>
                <c:pt idx="15">
                  <c:v>6.9134452418278398</c:v>
                </c:pt>
                <c:pt idx="16">
                  <c:v>6.8796925052570597</c:v>
                </c:pt>
                <c:pt idx="17">
                  <c:v>6.9656036207684</c:v>
                </c:pt>
                <c:pt idx="18">
                  <c:v>7.11258453487347</c:v>
                </c:pt>
                <c:pt idx="19">
                  <c:v>7.3219427231158898</c:v>
                </c:pt>
                <c:pt idx="20">
                  <c:v>7.5632019063022398</c:v>
                </c:pt>
                <c:pt idx="21">
                  <c:v>7.7223312126848098</c:v>
                </c:pt>
                <c:pt idx="22">
                  <c:v>7.7899071416383903</c:v>
                </c:pt>
                <c:pt idx="23">
                  <c:v>7.9082548709348597</c:v>
                </c:pt>
                <c:pt idx="24">
                  <c:v>7.9842472386048904</c:v>
                </c:pt>
                <c:pt idx="25">
                  <c:v>7.88090330313661</c:v>
                </c:pt>
                <c:pt idx="26">
                  <c:v>7.6393964005980601</c:v>
                </c:pt>
                <c:pt idx="27">
                  <c:v>7.6511558004042097</c:v>
                </c:pt>
                <c:pt idx="28">
                  <c:v>7.3928197258006998</c:v>
                </c:pt>
                <c:pt idx="29">
                  <c:v>6.9923606300344003</c:v>
                </c:pt>
                <c:pt idx="30">
                  <c:v>6.9036048503486001</c:v>
                </c:pt>
                <c:pt idx="31">
                  <c:v>6.6235671192447896</c:v>
                </c:pt>
                <c:pt idx="32">
                  <c:v>6.2797980872759904</c:v>
                </c:pt>
                <c:pt idx="33">
                  <c:v>5.9059990796549098</c:v>
                </c:pt>
                <c:pt idx="34">
                  <c:v>5.7100002445641396</c:v>
                </c:pt>
                <c:pt idx="35">
                  <c:v>5.40678848753151</c:v>
                </c:pt>
                <c:pt idx="36">
                  <c:v>5.1103184204100396</c:v>
                </c:pt>
                <c:pt idx="37">
                  <c:v>4.72954895743477</c:v>
                </c:pt>
                <c:pt idx="38">
                  <c:v>4.4009023517519203</c:v>
                </c:pt>
                <c:pt idx="39">
                  <c:v>4.3046725012545997</c:v>
                </c:pt>
                <c:pt idx="40">
                  <c:v>4.1329278671410501</c:v>
                </c:pt>
                <c:pt idx="41">
                  <c:v>4.0141841239306597</c:v>
                </c:pt>
                <c:pt idx="42">
                  <c:v>3.9497256467586102</c:v>
                </c:pt>
                <c:pt idx="43">
                  <c:v>4.1634883715419697</c:v>
                </c:pt>
                <c:pt idx="44">
                  <c:v>4.0904702272222604</c:v>
                </c:pt>
                <c:pt idx="45">
                  <c:v>4.2136373094330697</c:v>
                </c:pt>
                <c:pt idx="46">
                  <c:v>4.4490856398443297</c:v>
                </c:pt>
                <c:pt idx="47">
                  <c:v>4.7292544605136797</c:v>
                </c:pt>
                <c:pt idx="48">
                  <c:v>5.0733108066438497</c:v>
                </c:pt>
                <c:pt idx="49">
                  <c:v>5.3964797792825197</c:v>
                </c:pt>
                <c:pt idx="50">
                  <c:v>5.7402327055339599</c:v>
                </c:pt>
                <c:pt idx="51">
                  <c:v>6.2599368632081198</c:v>
                </c:pt>
                <c:pt idx="52">
                  <c:v>6.7932700813221398</c:v>
                </c:pt>
                <c:pt idx="53">
                  <c:v>7.2774851765204298</c:v>
                </c:pt>
                <c:pt idx="54">
                  <c:v>7.6841057230409797</c:v>
                </c:pt>
                <c:pt idx="55">
                  <c:v>8.1444155670147893</c:v>
                </c:pt>
                <c:pt idx="56">
                  <c:v>8.7430419241606003</c:v>
                </c:pt>
                <c:pt idx="57">
                  <c:v>9.0053755434337699</c:v>
                </c:pt>
                <c:pt idx="58">
                  <c:v>9.4658896924222304</c:v>
                </c:pt>
                <c:pt idx="59">
                  <c:v>9.5932751956008406</c:v>
                </c:pt>
                <c:pt idx="60">
                  <c:v>9.8456679572769001</c:v>
                </c:pt>
                <c:pt idx="61">
                  <c:v>10.0592866336456</c:v>
                </c:pt>
                <c:pt idx="62">
                  <c:v>10.0447991416001</c:v>
                </c:pt>
                <c:pt idx="63">
                  <c:v>9.9783147673695201</c:v>
                </c:pt>
                <c:pt idx="64">
                  <c:v>10.0991043926521</c:v>
                </c:pt>
                <c:pt idx="65">
                  <c:v>10.184062404281599</c:v>
                </c:pt>
                <c:pt idx="66">
                  <c:v>10.1597012296372</c:v>
                </c:pt>
                <c:pt idx="67">
                  <c:v>10.0956038183744</c:v>
                </c:pt>
                <c:pt idx="68">
                  <c:v>10.102639503296301</c:v>
                </c:pt>
                <c:pt idx="69">
                  <c:v>10.05612296738</c:v>
                </c:pt>
                <c:pt idx="70">
                  <c:v>10.136200950032601</c:v>
                </c:pt>
                <c:pt idx="71">
                  <c:v>10.104730187861101</c:v>
                </c:pt>
                <c:pt idx="72">
                  <c:v>10.198077012349</c:v>
                </c:pt>
                <c:pt idx="73">
                  <c:v>10.147502650206199</c:v>
                </c:pt>
                <c:pt idx="74">
                  <c:v>10.1146010953481</c:v>
                </c:pt>
                <c:pt idx="75">
                  <c:v>9.9586209489260291</c:v>
                </c:pt>
                <c:pt idx="76">
                  <c:v>9.7215028512129003</c:v>
                </c:pt>
                <c:pt idx="77">
                  <c:v>9.5695245397539797</c:v>
                </c:pt>
                <c:pt idx="78">
                  <c:v>9.4768776154732404</c:v>
                </c:pt>
                <c:pt idx="79">
                  <c:v>9.2059835646409098</c:v>
                </c:pt>
                <c:pt idx="80">
                  <c:v>9.0865026021581397</c:v>
                </c:pt>
                <c:pt idx="81">
                  <c:v>8.8935262641424693</c:v>
                </c:pt>
                <c:pt idx="82">
                  <c:v>8.5375650409654398</c:v>
                </c:pt>
                <c:pt idx="83">
                  <c:v>8.0955924242859894</c:v>
                </c:pt>
                <c:pt idx="84">
                  <c:v>7.5998600376013101</c:v>
                </c:pt>
                <c:pt idx="85">
                  <c:v>7.1473223713634502</c:v>
                </c:pt>
                <c:pt idx="86">
                  <c:v>7.0017428794387504</c:v>
                </c:pt>
                <c:pt idx="87">
                  <c:v>6.5804555952756703</c:v>
                </c:pt>
                <c:pt idx="88">
                  <c:v>6.3457718786073398</c:v>
                </c:pt>
                <c:pt idx="89">
                  <c:v>6.1602983164512404</c:v>
                </c:pt>
                <c:pt idx="90">
                  <c:v>6.0260301351053904</c:v>
                </c:pt>
                <c:pt idx="91">
                  <c:v>6.0002196077915002</c:v>
                </c:pt>
                <c:pt idx="92">
                  <c:v>5.97550655425957</c:v>
                </c:pt>
                <c:pt idx="93">
                  <c:v>6.0849272319518999</c:v>
                </c:pt>
                <c:pt idx="94">
                  <c:v>5.9776483704521599</c:v>
                </c:pt>
                <c:pt idx="95">
                  <c:v>6.15900320080046</c:v>
                </c:pt>
                <c:pt idx="96">
                  <c:v>6.3501073914364996</c:v>
                </c:pt>
                <c:pt idx="97">
                  <c:v>6.46954678910555</c:v>
                </c:pt>
                <c:pt idx="98">
                  <c:v>6.8554812357942501</c:v>
                </c:pt>
                <c:pt idx="99">
                  <c:v>6.9983345954073704</c:v>
                </c:pt>
                <c:pt idx="100">
                  <c:v>7.3621790439635504</c:v>
                </c:pt>
                <c:pt idx="101">
                  <c:v>7.7626257443278801</c:v>
                </c:pt>
                <c:pt idx="102">
                  <c:v>8.0821243661061803</c:v>
                </c:pt>
                <c:pt idx="103">
                  <c:v>8.6368017864107998</c:v>
                </c:pt>
                <c:pt idx="104">
                  <c:v>9.1008727212274891</c:v>
                </c:pt>
                <c:pt idx="105">
                  <c:v>9.4591694517666003</c:v>
                </c:pt>
                <c:pt idx="106">
                  <c:v>9.71328655847039</c:v>
                </c:pt>
                <c:pt idx="107">
                  <c:v>10.0000762168316</c:v>
                </c:pt>
                <c:pt idx="108">
                  <c:v>10.3251916338595</c:v>
                </c:pt>
                <c:pt idx="109">
                  <c:v>10.4526260976688</c:v>
                </c:pt>
                <c:pt idx="110">
                  <c:v>10.7390722278819</c:v>
                </c:pt>
                <c:pt idx="111">
                  <c:v>10.8727022593693</c:v>
                </c:pt>
                <c:pt idx="112">
                  <c:v>10.763098502849999</c:v>
                </c:pt>
                <c:pt idx="113">
                  <c:v>10.777872396067499</c:v>
                </c:pt>
                <c:pt idx="114">
                  <c:v>10.664533380441799</c:v>
                </c:pt>
                <c:pt idx="115">
                  <c:v>10.521521683117101</c:v>
                </c:pt>
                <c:pt idx="116">
                  <c:v>10.512223067724401</c:v>
                </c:pt>
                <c:pt idx="117">
                  <c:v>10.5939152733944</c:v>
                </c:pt>
                <c:pt idx="118">
                  <c:v>10.6731244540854</c:v>
                </c:pt>
                <c:pt idx="119">
                  <c:v>10.4845940705553</c:v>
                </c:pt>
                <c:pt idx="120">
                  <c:v>10.4957406509074</c:v>
                </c:pt>
                <c:pt idx="121">
                  <c:v>10.555980062229301</c:v>
                </c:pt>
                <c:pt idx="122">
                  <c:v>10.5127390651529</c:v>
                </c:pt>
                <c:pt idx="123">
                  <c:v>10.3592083883548</c:v>
                </c:pt>
                <c:pt idx="124">
                  <c:v>10.401501892268</c:v>
                </c:pt>
                <c:pt idx="125">
                  <c:v>10.3085676315686</c:v>
                </c:pt>
                <c:pt idx="126">
                  <c:v>10.2568617129717</c:v>
                </c:pt>
                <c:pt idx="127">
                  <c:v>10.0799036137218</c:v>
                </c:pt>
                <c:pt idx="128">
                  <c:v>9.7702092035070702</c:v>
                </c:pt>
                <c:pt idx="129">
                  <c:v>9.6496311029919095</c:v>
                </c:pt>
                <c:pt idx="130">
                  <c:v>9.3802878823490907</c:v>
                </c:pt>
                <c:pt idx="131">
                  <c:v>9.1957157902007403</c:v>
                </c:pt>
                <c:pt idx="132">
                  <c:v>8.7639297185903402</c:v>
                </c:pt>
                <c:pt idx="133">
                  <c:v>8.4464407251375206</c:v>
                </c:pt>
                <c:pt idx="134">
                  <c:v>8.1787463582091906</c:v>
                </c:pt>
                <c:pt idx="135">
                  <c:v>7.6851159964788902</c:v>
                </c:pt>
                <c:pt idx="136">
                  <c:v>7.3347386808652599</c:v>
                </c:pt>
                <c:pt idx="137">
                  <c:v>7.1932527396360797</c:v>
                </c:pt>
                <c:pt idx="138">
                  <c:v>6.8652781077405196</c:v>
                </c:pt>
                <c:pt idx="139">
                  <c:v>6.7747947301263203</c:v>
                </c:pt>
                <c:pt idx="140">
                  <c:v>6.4950961294188003</c:v>
                </c:pt>
                <c:pt idx="141">
                  <c:v>6.44924449210224</c:v>
                </c:pt>
                <c:pt idx="142">
                  <c:v>6.3027723713087704</c:v>
                </c:pt>
                <c:pt idx="143">
                  <c:v>6.3113022983308502</c:v>
                </c:pt>
                <c:pt idx="144">
                  <c:v>6.3316599130860096</c:v>
                </c:pt>
                <c:pt idx="145">
                  <c:v>6.3876741817237104</c:v>
                </c:pt>
                <c:pt idx="146">
                  <c:v>6.35244781582914</c:v>
                </c:pt>
                <c:pt idx="147">
                  <c:v>6.4417562357546601</c:v>
                </c:pt>
                <c:pt idx="148">
                  <c:v>6.7009568409154001</c:v>
                </c:pt>
                <c:pt idx="149">
                  <c:v>6.80235756333742</c:v>
                </c:pt>
                <c:pt idx="150">
                  <c:v>7.1085514333909998</c:v>
                </c:pt>
                <c:pt idx="151">
                  <c:v>7.4498656358048096</c:v>
                </c:pt>
                <c:pt idx="152">
                  <c:v>7.79794247869527</c:v>
                </c:pt>
                <c:pt idx="153">
                  <c:v>8.0558670275314004</c:v>
                </c:pt>
                <c:pt idx="154">
                  <c:v>8.3738934666315092</c:v>
                </c:pt>
                <c:pt idx="155">
                  <c:v>8.6535361352526099</c:v>
                </c:pt>
                <c:pt idx="156">
                  <c:v>8.7914139856059208</c:v>
                </c:pt>
                <c:pt idx="157">
                  <c:v>8.9517575833461809</c:v>
                </c:pt>
                <c:pt idx="158">
                  <c:v>9.0703674101773899</c:v>
                </c:pt>
                <c:pt idx="159">
                  <c:v>9.2911763895702997</c:v>
                </c:pt>
                <c:pt idx="160">
                  <c:v>9.3096072273304298</c:v>
                </c:pt>
                <c:pt idx="161">
                  <c:v>9.3815229566983298</c:v>
                </c:pt>
                <c:pt idx="162">
                  <c:v>9.3507250217580005</c:v>
                </c:pt>
                <c:pt idx="163">
                  <c:v>9.2754684783780394</c:v>
                </c:pt>
                <c:pt idx="164">
                  <c:v>9.2691607151363797</c:v>
                </c:pt>
                <c:pt idx="165">
                  <c:v>9.0411558797407405</c:v>
                </c:pt>
                <c:pt idx="166">
                  <c:v>8.8248967718471096</c:v>
                </c:pt>
                <c:pt idx="167">
                  <c:v>8.7118862890855997</c:v>
                </c:pt>
                <c:pt idx="168">
                  <c:v>8.5416502609996403</c:v>
                </c:pt>
                <c:pt idx="169">
                  <c:v>8.4021692295220998</c:v>
                </c:pt>
                <c:pt idx="170">
                  <c:v>8.2520798034565601</c:v>
                </c:pt>
                <c:pt idx="171">
                  <c:v>8.3183524034352203</c:v>
                </c:pt>
                <c:pt idx="172">
                  <c:v>8.2239796586679095</c:v>
                </c:pt>
                <c:pt idx="173">
                  <c:v>8.2116417097480898</c:v>
                </c:pt>
                <c:pt idx="174">
                  <c:v>8.1508389673895092</c:v>
                </c:pt>
                <c:pt idx="175">
                  <c:v>8.1219249516316108</c:v>
                </c:pt>
                <c:pt idx="176">
                  <c:v>7.8445378923349702</c:v>
                </c:pt>
                <c:pt idx="177">
                  <c:v>7.6913083003858702</c:v>
                </c:pt>
                <c:pt idx="178">
                  <c:v>7.3385339770968097</c:v>
                </c:pt>
                <c:pt idx="179">
                  <c:v>7.1101700425330199</c:v>
                </c:pt>
                <c:pt idx="180">
                  <c:v>6.8588878644886897</c:v>
                </c:pt>
                <c:pt idx="181">
                  <c:v>6.5316530767024998</c:v>
                </c:pt>
                <c:pt idx="182">
                  <c:v>6.2780674524281803</c:v>
                </c:pt>
                <c:pt idx="183">
                  <c:v>5.92737528973481</c:v>
                </c:pt>
                <c:pt idx="184">
                  <c:v>5.4319636233195503</c:v>
                </c:pt>
                <c:pt idx="185">
                  <c:v>5.1752957166835296</c:v>
                </c:pt>
                <c:pt idx="186">
                  <c:v>4.8870388115854597</c:v>
                </c:pt>
                <c:pt idx="187">
                  <c:v>4.56869750259259</c:v>
                </c:pt>
                <c:pt idx="188">
                  <c:v>4.25186167978387</c:v>
                </c:pt>
                <c:pt idx="189">
                  <c:v>4.0167198201757399</c:v>
                </c:pt>
                <c:pt idx="190">
                  <c:v>3.71090245938937</c:v>
                </c:pt>
                <c:pt idx="191">
                  <c:v>3.4947749465326501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C4-4BA4-91AF-BD0024E1B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927360"/>
        <c:axId val="105259776"/>
      </c:scatterChart>
      <c:valAx>
        <c:axId val="10292736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5259776"/>
        <c:crosses val="autoZero"/>
        <c:crossBetween val="midCat"/>
      </c:valAx>
      <c:valAx>
        <c:axId val="105259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927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ff!$I$1:$I$192</c:f>
              <c:numCache>
                <c:formatCode>General</c:formatCode>
                <c:ptCount val="192"/>
                <c:pt idx="0">
                  <c:v>1.8681788309010701</c:v>
                </c:pt>
                <c:pt idx="1">
                  <c:v>2.28491097629355</c:v>
                </c:pt>
                <c:pt idx="2">
                  <c:v>2.7959170410966898</c:v>
                </c:pt>
                <c:pt idx="3">
                  <c:v>3.4979903459430099</c:v>
                </c:pt>
                <c:pt idx="4">
                  <c:v>4.1468493210209596</c:v>
                </c:pt>
                <c:pt idx="5">
                  <c:v>4.7234040530857904</c:v>
                </c:pt>
                <c:pt idx="6">
                  <c:v>5.1831401598632203</c:v>
                </c:pt>
                <c:pt idx="7">
                  <c:v>5.60779178328987</c:v>
                </c:pt>
                <c:pt idx="8">
                  <c:v>5.7916652668058601</c:v>
                </c:pt>
                <c:pt idx="9">
                  <c:v>6.0593726332174498</c:v>
                </c:pt>
                <c:pt idx="10">
                  <c:v>6.4007265238949698</c:v>
                </c:pt>
                <c:pt idx="11">
                  <c:v>6.2911291429983498</c:v>
                </c:pt>
                <c:pt idx="12">
                  <c:v>6.2017968655564202</c:v>
                </c:pt>
                <c:pt idx="13">
                  <c:v>6.1338628105515598</c:v>
                </c:pt>
                <c:pt idx="14">
                  <c:v>6.1066337146325198</c:v>
                </c:pt>
                <c:pt idx="15">
                  <c:v>5.8565716775650296</c:v>
                </c:pt>
                <c:pt idx="16">
                  <c:v>5.7503247067372003</c:v>
                </c:pt>
                <c:pt idx="17">
                  <c:v>5.7674329577636101</c:v>
                </c:pt>
                <c:pt idx="18">
                  <c:v>5.8480075552353696</c:v>
                </c:pt>
                <c:pt idx="19">
                  <c:v>5.9937742531127203</c:v>
                </c:pt>
                <c:pt idx="20">
                  <c:v>6.1734770623070396</c:v>
                </c:pt>
                <c:pt idx="21">
                  <c:v>6.2687285541784501</c:v>
                </c:pt>
                <c:pt idx="22">
                  <c:v>6.2692498517233197</c:v>
                </c:pt>
                <c:pt idx="23">
                  <c:v>6.32309527814279</c:v>
                </c:pt>
                <c:pt idx="24">
                  <c:v>6.3331831869609498</c:v>
                </c:pt>
                <c:pt idx="25">
                  <c:v>6.15575526319323</c:v>
                </c:pt>
                <c:pt idx="26">
                  <c:v>5.8329967725550702</c:v>
                </c:pt>
                <c:pt idx="27">
                  <c:v>5.7757808725544297</c:v>
                </c:pt>
                <c:pt idx="28">
                  <c:v>5.4341599165565304</c:v>
                </c:pt>
                <c:pt idx="29">
                  <c:v>4.9416485641185997</c:v>
                </c:pt>
                <c:pt idx="30">
                  <c:v>4.77739556685236</c:v>
                </c:pt>
                <c:pt idx="31">
                  <c:v>4.4102994339704402</c:v>
                </c:pt>
                <c:pt idx="32">
                  <c:v>3.9746442984611399</c:v>
                </c:pt>
                <c:pt idx="33">
                  <c:v>3.5059077816664299</c:v>
                </c:pt>
                <c:pt idx="34">
                  <c:v>3.2253772072906099</c:v>
                </c:pt>
                <c:pt idx="35">
                  <c:v>2.8298638493092199</c:v>
                </c:pt>
                <c:pt idx="36">
                  <c:v>2.4406191876879899</c:v>
                </c:pt>
                <c:pt idx="37">
                  <c:v>1.96014307306113</c:v>
                </c:pt>
                <c:pt idx="38">
                  <c:v>1.5343971057447601</c:v>
                </c:pt>
                <c:pt idx="39">
                  <c:v>1.3576219759424499</c:v>
                </c:pt>
                <c:pt idx="40">
                  <c:v>1.09941868947556</c:v>
                </c:pt>
                <c:pt idx="41">
                  <c:v>0.898088393403632</c:v>
                </c:pt>
                <c:pt idx="42">
                  <c:v>0.75535588836659195</c:v>
                </c:pt>
                <c:pt idx="43">
                  <c:v>0.91422512687045798</c:v>
                </c:pt>
                <c:pt idx="44">
                  <c:v>0.76301608094356699</c:v>
                </c:pt>
                <c:pt idx="45">
                  <c:v>0.82530746338989502</c:v>
                </c:pt>
                <c:pt idx="46">
                  <c:v>1.0108816609831901</c:v>
                </c:pt>
                <c:pt idx="47">
                  <c:v>1.2466843966028001</c:v>
                </c:pt>
                <c:pt idx="48">
                  <c:v>1.5539732247240301</c:v>
                </c:pt>
                <c:pt idx="49">
                  <c:v>1.8402617934418</c:v>
                </c:pt>
                <c:pt idx="50">
                  <c:v>2.15097236477764</c:v>
                </c:pt>
                <c:pt idx="51">
                  <c:v>2.65714359573334</c:v>
                </c:pt>
                <c:pt idx="52">
                  <c:v>3.1810060334430701</c:v>
                </c:pt>
                <c:pt idx="53">
                  <c:v>3.6533912526233898</c:v>
                </c:pt>
                <c:pt idx="54">
                  <c:v>4.0425200545580999</c:v>
                </c:pt>
                <c:pt idx="55">
                  <c:v>4.4934176650695496</c:v>
                </c:pt>
                <c:pt idx="56">
                  <c:v>5.1003952224290297</c:v>
                </c:pt>
                <c:pt idx="57">
                  <c:v>5.3364211670862902</c:v>
                </c:pt>
                <c:pt idx="58">
                  <c:v>5.7950343891377702</c:v>
                </c:pt>
                <c:pt idx="59">
                  <c:v>5.8842988075320504</c:v>
                </c:pt>
                <c:pt idx="60">
                  <c:v>6.1146041229507198</c:v>
                </c:pt>
                <c:pt idx="61">
                  <c:v>6.3032099372379298</c:v>
                </c:pt>
                <c:pt idx="62">
                  <c:v>6.2373194067159003</c:v>
                </c:pt>
                <c:pt idx="63">
                  <c:v>6.1136108960977102</c:v>
                </c:pt>
                <c:pt idx="64">
                  <c:v>6.2014183263750597</c:v>
                </c:pt>
                <c:pt idx="65">
                  <c:v>6.2500415890454502</c:v>
                </c:pt>
                <c:pt idx="66">
                  <c:v>6.17614440870602</c:v>
                </c:pt>
                <c:pt idx="67">
                  <c:v>6.0579070820003098</c:v>
                </c:pt>
                <c:pt idx="68">
                  <c:v>6.0209733125046503</c:v>
                </c:pt>
                <c:pt idx="69">
                  <c:v>5.92397862301336</c:v>
                </c:pt>
                <c:pt idx="70">
                  <c:v>5.9719006481458603</c:v>
                </c:pt>
                <c:pt idx="71">
                  <c:v>5.8936566513222299</c:v>
                </c:pt>
                <c:pt idx="72">
                  <c:v>5.9589307826129501</c:v>
                </c:pt>
                <c:pt idx="73">
                  <c:v>5.8605505278467698</c:v>
                </c:pt>
                <c:pt idx="74">
                  <c:v>5.7831480283698697</c:v>
                </c:pt>
                <c:pt idx="75">
                  <c:v>5.56493975659808</c:v>
                </c:pt>
                <c:pt idx="76">
                  <c:v>5.2534823195434202</c:v>
                </c:pt>
                <c:pt idx="77">
                  <c:v>5.0402554760782703</c:v>
                </c:pt>
                <c:pt idx="78">
                  <c:v>4.89596704559741</c:v>
                </c:pt>
                <c:pt idx="79">
                  <c:v>4.5456699395412299</c:v>
                </c:pt>
                <c:pt idx="80">
                  <c:v>4.3709969661818198</c:v>
                </c:pt>
                <c:pt idx="81">
                  <c:v>4.1113090865976396</c:v>
                </c:pt>
                <c:pt idx="82">
                  <c:v>3.6618418702319899</c:v>
                </c:pt>
                <c:pt idx="83">
                  <c:v>3.1114200119390198</c:v>
                </c:pt>
                <c:pt idx="84">
                  <c:v>2.4972188869248999</c:v>
                </c:pt>
                <c:pt idx="85">
                  <c:v>1.93252682400306</c:v>
                </c:pt>
                <c:pt idx="86">
                  <c:v>1.7273493147755901</c:v>
                </c:pt>
                <c:pt idx="87">
                  <c:v>1.19826324276997</c:v>
                </c:pt>
                <c:pt idx="88">
                  <c:v>0.88834399020294397</c:v>
                </c:pt>
                <c:pt idx="89">
                  <c:v>0.63659740423910205</c:v>
                </c:pt>
                <c:pt idx="90">
                  <c:v>0.44571973335299497</c:v>
                </c:pt>
                <c:pt idx="91">
                  <c:v>0.38391805838774001</c:v>
                </c:pt>
                <c:pt idx="92">
                  <c:v>0.32444013726822701</c:v>
                </c:pt>
                <c:pt idx="93">
                  <c:v>0.425573532713238</c:v>
                </c:pt>
                <c:pt idx="94">
                  <c:v>0.27007198916535602</c:v>
                </c:pt>
                <c:pt idx="95">
                  <c:v>0.45992572509856999</c:v>
                </c:pt>
                <c:pt idx="96">
                  <c:v>0.66343609842009199</c:v>
                </c:pt>
                <c:pt idx="97">
                  <c:v>0.78310105761946402</c:v>
                </c:pt>
                <c:pt idx="98">
                  <c:v>1.2245225659286401</c:v>
                </c:pt>
                <c:pt idx="99">
                  <c:v>1.3764541955229499</c:v>
                </c:pt>
                <c:pt idx="100">
                  <c:v>1.7966252418812201</c:v>
                </c:pt>
                <c:pt idx="101">
                  <c:v>2.2638801488330502</c:v>
                </c:pt>
                <c:pt idx="102">
                  <c:v>2.6362668920555201</c:v>
                </c:pt>
                <c:pt idx="103">
                  <c:v>3.29642507524908</c:v>
                </c:pt>
                <c:pt idx="104">
                  <c:v>3.8503497105775799</c:v>
                </c:pt>
                <c:pt idx="105">
                  <c:v>4.2789877628058299</c:v>
                </c:pt>
                <c:pt idx="106">
                  <c:v>4.5835772296029704</c:v>
                </c:pt>
                <c:pt idx="107">
                  <c:v>4.93054081093545</c:v>
                </c:pt>
                <c:pt idx="108">
                  <c:v>5.3270316081004996</c:v>
                </c:pt>
                <c:pt idx="109">
                  <c:v>5.4840420308297197</c:v>
                </c:pt>
                <c:pt idx="110">
                  <c:v>5.8382576123269301</c:v>
                </c:pt>
                <c:pt idx="111">
                  <c:v>6.0071330084287196</c:v>
                </c:pt>
                <c:pt idx="112">
                  <c:v>5.8781749430201096</c:v>
                </c:pt>
                <c:pt idx="113">
                  <c:v>5.9036882186413999</c:v>
                </c:pt>
                <c:pt idx="114">
                  <c:v>5.7721492456805503</c:v>
                </c:pt>
                <c:pt idx="115">
                  <c:v>5.60469958137557</c:v>
                </c:pt>
                <c:pt idx="116">
                  <c:v>5.6040435408837004</c:v>
                </c:pt>
                <c:pt idx="117">
                  <c:v>5.7179634119294702</c:v>
                </c:pt>
                <c:pt idx="118">
                  <c:v>5.8305845389300002</c:v>
                </c:pt>
                <c:pt idx="119">
                  <c:v>5.6106327761915802</c:v>
                </c:pt>
                <c:pt idx="120">
                  <c:v>5.6410645371747501</c:v>
                </c:pt>
                <c:pt idx="121">
                  <c:v>5.7345246929811298</c:v>
                </c:pt>
                <c:pt idx="122">
                  <c:v>5.69975377177715</c:v>
                </c:pt>
                <c:pt idx="123">
                  <c:v>5.5274626355736496</c:v>
                </c:pt>
                <c:pt idx="124">
                  <c:v>5.60275450926492</c:v>
                </c:pt>
                <c:pt idx="125">
                  <c:v>5.5089254581832501</c:v>
                </c:pt>
                <c:pt idx="126">
                  <c:v>5.4682903352556096</c:v>
                </c:pt>
                <c:pt idx="127">
                  <c:v>5.2701075459172797</c:v>
                </c:pt>
                <c:pt idx="128">
                  <c:v>4.9039861931292803</c:v>
                </c:pt>
                <c:pt idx="129">
                  <c:v>4.7785049405911604</c:v>
                </c:pt>
                <c:pt idx="130">
                  <c:v>4.4642936049964401</c:v>
                </c:pt>
                <c:pt idx="131">
                  <c:v>4.2585521209016699</c:v>
                </c:pt>
                <c:pt idx="132">
                  <c:v>3.73710097460958</c:v>
                </c:pt>
                <c:pt idx="133">
                  <c:v>3.3615989103633601</c:v>
                </c:pt>
                <c:pt idx="134">
                  <c:v>3.0500231955694699</c:v>
                </c:pt>
                <c:pt idx="135">
                  <c:v>2.4479419896716701</c:v>
                </c:pt>
                <c:pt idx="136">
                  <c:v>2.02965711480913</c:v>
                </c:pt>
                <c:pt idx="137">
                  <c:v>1.8809746561021901</c:v>
                </c:pt>
                <c:pt idx="138">
                  <c:v>1.4918017144342</c:v>
                </c:pt>
                <c:pt idx="139">
                  <c:v>1.41042121668311</c:v>
                </c:pt>
                <c:pt idx="140">
                  <c:v>1.08435265730137</c:v>
                </c:pt>
                <c:pt idx="141">
                  <c:v>1.06271659936395</c:v>
                </c:pt>
                <c:pt idx="142">
                  <c:v>0.91118665791954101</c:v>
                </c:pt>
                <c:pt idx="143">
                  <c:v>0.96289422532098201</c:v>
                </c:pt>
                <c:pt idx="144">
                  <c:v>1.0316249076828901</c:v>
                </c:pt>
                <c:pt idx="145">
                  <c:v>1.1487053964904399</c:v>
                </c:pt>
                <c:pt idx="146">
                  <c:v>1.14772769407318</c:v>
                </c:pt>
                <c:pt idx="147">
                  <c:v>1.3119560494634299</c:v>
                </c:pt>
                <c:pt idx="148">
                  <c:v>1.7021052192014401</c:v>
                </c:pt>
                <c:pt idx="149">
                  <c:v>1.8866134035497</c:v>
                </c:pt>
                <c:pt idx="150">
                  <c:v>2.3441255776023699</c:v>
                </c:pt>
                <c:pt idx="151">
                  <c:v>2.8512177867912101</c:v>
                </c:pt>
                <c:pt idx="152">
                  <c:v>3.3704884205941101</c:v>
                </c:pt>
                <c:pt idx="153">
                  <c:v>3.77302508026863</c:v>
                </c:pt>
                <c:pt idx="154">
                  <c:v>4.2584765180988304</c:v>
                </c:pt>
                <c:pt idx="155">
                  <c:v>4.6957470014334302</c:v>
                </c:pt>
                <c:pt idx="156">
                  <c:v>4.9462077333932397</c:v>
                </c:pt>
                <c:pt idx="157">
                  <c:v>5.22897796347302</c:v>
                </c:pt>
                <c:pt idx="158">
                  <c:v>5.4579929461022401</c:v>
                </c:pt>
                <c:pt idx="159">
                  <c:v>5.8266283833567103</c:v>
                </c:pt>
                <c:pt idx="160">
                  <c:v>5.9250161709064404</c:v>
                </c:pt>
                <c:pt idx="161">
                  <c:v>6.0972298824110798</c:v>
                </c:pt>
                <c:pt idx="162">
                  <c:v>6.1322925557079904</c:v>
                </c:pt>
                <c:pt idx="163">
                  <c:v>6.1084030620961904</c:v>
                </c:pt>
                <c:pt idx="164">
                  <c:v>6.1792625715862002</c:v>
                </c:pt>
                <c:pt idx="165">
                  <c:v>5.9498595265649401</c:v>
                </c:pt>
                <c:pt idx="166">
                  <c:v>5.7367751108533902</c:v>
                </c:pt>
                <c:pt idx="167">
                  <c:v>5.665079373018</c:v>
                </c:pt>
                <c:pt idx="168">
                  <c:v>5.5159430684022199</c:v>
                </c:pt>
                <c:pt idx="169">
                  <c:v>5.4095466395919001</c:v>
                </c:pt>
                <c:pt idx="170">
                  <c:v>5.28929933081917</c:v>
                </c:pt>
                <c:pt idx="171">
                  <c:v>5.4674674156475298</c:v>
                </c:pt>
                <c:pt idx="172">
                  <c:v>5.4259034887070996</c:v>
                </c:pt>
                <c:pt idx="173">
                  <c:v>5.4985853058315302</c:v>
                </c:pt>
                <c:pt idx="174">
                  <c:v>5.5055365341972298</c:v>
                </c:pt>
                <c:pt idx="175">
                  <c:v>5.55778450736429</c:v>
                </c:pt>
                <c:pt idx="176">
                  <c:v>5.2661143447980301</c:v>
                </c:pt>
                <c:pt idx="177">
                  <c:v>5.1471741042110999</c:v>
                </c:pt>
                <c:pt idx="178">
                  <c:v>4.7505789724470002</c:v>
                </c:pt>
                <c:pt idx="179">
                  <c:v>4.5272950175430999</c:v>
                </c:pt>
                <c:pt idx="180">
                  <c:v>4.2720918724325996</c:v>
                </c:pt>
                <c:pt idx="181">
                  <c:v>3.9104148287245502</c:v>
                </c:pt>
                <c:pt idx="182">
                  <c:v>3.65180790155061</c:v>
                </c:pt>
                <c:pt idx="183">
                  <c:v>3.2565164807054598</c:v>
                </c:pt>
                <c:pt idx="184">
                  <c:v>2.65662463747559</c:v>
                </c:pt>
                <c:pt idx="185">
                  <c:v>2.3926730779081899</c:v>
                </c:pt>
                <c:pt idx="186">
                  <c:v>2.0839338688938098</c:v>
                </c:pt>
                <c:pt idx="187">
                  <c:v>1.7322744238296699</c:v>
                </c:pt>
                <c:pt idx="188">
                  <c:v>1.3823157719371499</c:v>
                </c:pt>
                <c:pt idx="189">
                  <c:v>1.14818102350919</c:v>
                </c:pt>
                <c:pt idx="190">
                  <c:v>0.81324052958683601</c:v>
                </c:pt>
                <c:pt idx="191">
                  <c:v>0.60600640835339703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22-4EB9-B8A4-98C97F163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08544"/>
        <c:axId val="109464576"/>
      </c:scatterChart>
      <c:valAx>
        <c:axId val="102108544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9464576"/>
        <c:crosses val="autoZero"/>
        <c:crossBetween val="midCat"/>
      </c:valAx>
      <c:valAx>
        <c:axId val="109464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1085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ff!$L$1:$L$192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2.2849109759999999</c:v>
                </c:pt>
                <c:pt idx="2">
                  <c:v>2.795917041</c:v>
                </c:pt>
                <c:pt idx="3">
                  <c:v>3.4979903459999999</c:v>
                </c:pt>
                <c:pt idx="4">
                  <c:v>4.1468493210000004</c:v>
                </c:pt>
                <c:pt idx="5">
                  <c:v>4.7234040530000003</c:v>
                </c:pt>
                <c:pt idx="6">
                  <c:v>5.1831401599999998</c:v>
                </c:pt>
                <c:pt idx="7">
                  <c:v>5.6077917829999997</c:v>
                </c:pt>
                <c:pt idx="8">
                  <c:v>5.791665267</c:v>
                </c:pt>
                <c:pt idx="9">
                  <c:v>6.0593726329999997</c:v>
                </c:pt>
                <c:pt idx="10">
                  <c:v>6.4007265240000004</c:v>
                </c:pt>
                <c:pt idx="11">
                  <c:v>6.291129143</c:v>
                </c:pt>
                <c:pt idx="12">
                  <c:v>6.2017968659999996</c:v>
                </c:pt>
                <c:pt idx="13">
                  <c:v>6.1338628110000002</c:v>
                </c:pt>
                <c:pt idx="14">
                  <c:v>6.1066337150000001</c:v>
                </c:pt>
                <c:pt idx="15">
                  <c:v>5.8565716779999999</c:v>
                </c:pt>
                <c:pt idx="16">
                  <c:v>5.7503247069999999</c:v>
                </c:pt>
                <c:pt idx="17">
                  <c:v>5.7674329579999997</c:v>
                </c:pt>
                <c:pt idx="18">
                  <c:v>5.8480075549999997</c:v>
                </c:pt>
                <c:pt idx="19">
                  <c:v>5.9937742529999998</c:v>
                </c:pt>
                <c:pt idx="20">
                  <c:v>6.1734770619999999</c:v>
                </c:pt>
                <c:pt idx="21">
                  <c:v>6.268728554</c:v>
                </c:pt>
                <c:pt idx="22">
                  <c:v>6.2692498519999997</c:v>
                </c:pt>
                <c:pt idx="23">
                  <c:v>6.3230952780000003</c:v>
                </c:pt>
                <c:pt idx="24">
                  <c:v>6.3331831870000004</c:v>
                </c:pt>
                <c:pt idx="25">
                  <c:v>6.1557552629999996</c:v>
                </c:pt>
                <c:pt idx="26">
                  <c:v>5.8329967729999996</c:v>
                </c:pt>
                <c:pt idx="27">
                  <c:v>5.7757808730000004</c:v>
                </c:pt>
                <c:pt idx="28">
                  <c:v>5.4341599169999997</c:v>
                </c:pt>
                <c:pt idx="29">
                  <c:v>4.9416485640000003</c:v>
                </c:pt>
                <c:pt idx="30">
                  <c:v>4.7773955670000001</c:v>
                </c:pt>
                <c:pt idx="31">
                  <c:v>4.4102994339999997</c:v>
                </c:pt>
                <c:pt idx="32">
                  <c:v>3.9746442979999999</c:v>
                </c:pt>
                <c:pt idx="33">
                  <c:v>3.505907782</c:v>
                </c:pt>
                <c:pt idx="34">
                  <c:v>3.2253772070000002</c:v>
                </c:pt>
                <c:pt idx="35">
                  <c:v>2.8298638490000001</c:v>
                </c:pt>
                <c:pt idx="36">
                  <c:v>2.4406191879999999</c:v>
                </c:pt>
                <c:pt idx="37">
                  <c:v>1.960143073</c:v>
                </c:pt>
                <c:pt idx="38">
                  <c:v>1.5343971059999999</c:v>
                </c:pt>
                <c:pt idx="39">
                  <c:v>1.3576219759999999</c:v>
                </c:pt>
                <c:pt idx="40">
                  <c:v>1.0994186889999999</c:v>
                </c:pt>
                <c:pt idx="41">
                  <c:v>0.89808839299999998</c:v>
                </c:pt>
                <c:pt idx="42">
                  <c:v>0.75535588799999998</c:v>
                </c:pt>
                <c:pt idx="43">
                  <c:v>0.91422512700000003</c:v>
                </c:pt>
                <c:pt idx="44">
                  <c:v>0.76301608099999996</c:v>
                </c:pt>
                <c:pt idx="45">
                  <c:v>0.82530746300000002</c:v>
                </c:pt>
                <c:pt idx="46">
                  <c:v>1.010881661</c:v>
                </c:pt>
                <c:pt idx="47">
                  <c:v>1.2466843970000001</c:v>
                </c:pt>
                <c:pt idx="48">
                  <c:v>1.553973225</c:v>
                </c:pt>
                <c:pt idx="49">
                  <c:v>1.840261793</c:v>
                </c:pt>
                <c:pt idx="50">
                  <c:v>2.1509723649999999</c:v>
                </c:pt>
                <c:pt idx="51">
                  <c:v>2.6571435960000001</c:v>
                </c:pt>
                <c:pt idx="52">
                  <c:v>3.1810060330000001</c:v>
                </c:pt>
                <c:pt idx="53">
                  <c:v>3.6533912530000001</c:v>
                </c:pt>
                <c:pt idx="54">
                  <c:v>4.0425200549999998</c:v>
                </c:pt>
                <c:pt idx="55">
                  <c:v>4.4934176649999999</c:v>
                </c:pt>
                <c:pt idx="56">
                  <c:v>5.1003952220000004</c:v>
                </c:pt>
                <c:pt idx="57">
                  <c:v>5.3364211670000001</c:v>
                </c:pt>
                <c:pt idx="58">
                  <c:v>5.7950343889999996</c:v>
                </c:pt>
                <c:pt idx="59">
                  <c:v>5.8842988079999996</c:v>
                </c:pt>
                <c:pt idx="60">
                  <c:v>6.1146041230000003</c:v>
                </c:pt>
                <c:pt idx="61">
                  <c:v>6.3032099370000001</c:v>
                </c:pt>
                <c:pt idx="62">
                  <c:v>6.2373194070000002</c:v>
                </c:pt>
                <c:pt idx="63">
                  <c:v>6.113610896</c:v>
                </c:pt>
                <c:pt idx="64">
                  <c:v>6.2014183259999998</c:v>
                </c:pt>
                <c:pt idx="65">
                  <c:v>6.2500415890000003</c:v>
                </c:pt>
                <c:pt idx="66">
                  <c:v>6.1761444089999999</c:v>
                </c:pt>
                <c:pt idx="67">
                  <c:v>6.0579070819999998</c:v>
                </c:pt>
                <c:pt idx="68">
                  <c:v>6.0209733129999998</c:v>
                </c:pt>
                <c:pt idx="69">
                  <c:v>5.923978623</c:v>
                </c:pt>
                <c:pt idx="70">
                  <c:v>5.9719006480000001</c:v>
                </c:pt>
                <c:pt idx="71">
                  <c:v>5.8936566509999997</c:v>
                </c:pt>
                <c:pt idx="72">
                  <c:v>5.9589307829999996</c:v>
                </c:pt>
                <c:pt idx="73">
                  <c:v>5.8605505280000001</c:v>
                </c:pt>
                <c:pt idx="74">
                  <c:v>5.7831480280000003</c:v>
                </c:pt>
                <c:pt idx="75">
                  <c:v>5.5649397570000003</c:v>
                </c:pt>
                <c:pt idx="76">
                  <c:v>5.2534823199999998</c:v>
                </c:pt>
                <c:pt idx="77">
                  <c:v>5.0402554759999996</c:v>
                </c:pt>
                <c:pt idx="78">
                  <c:v>4.895967046</c:v>
                </c:pt>
                <c:pt idx="79">
                  <c:v>4.5456699399999998</c:v>
                </c:pt>
                <c:pt idx="80">
                  <c:v>4.3709969659999999</c:v>
                </c:pt>
                <c:pt idx="81">
                  <c:v>4.1113090870000004</c:v>
                </c:pt>
                <c:pt idx="82">
                  <c:v>3.6618418699999999</c:v>
                </c:pt>
                <c:pt idx="83">
                  <c:v>3.111420012</c:v>
                </c:pt>
                <c:pt idx="84">
                  <c:v>2.4972188869999998</c:v>
                </c:pt>
                <c:pt idx="85">
                  <c:v>1.932526824</c:v>
                </c:pt>
                <c:pt idx="86">
                  <c:v>1.7273493150000001</c:v>
                </c:pt>
                <c:pt idx="87">
                  <c:v>1.198263243</c:v>
                </c:pt>
                <c:pt idx="88">
                  <c:v>0.88834398999999997</c:v>
                </c:pt>
                <c:pt idx="89">
                  <c:v>0.63659740399999998</c:v>
                </c:pt>
                <c:pt idx="90">
                  <c:v>0.44571973300000001</c:v>
                </c:pt>
                <c:pt idx="91">
                  <c:v>0.38391805800000001</c:v>
                </c:pt>
                <c:pt idx="92">
                  <c:v>0.32444013700000002</c:v>
                </c:pt>
                <c:pt idx="93">
                  <c:v>0.425573533</c:v>
                </c:pt>
                <c:pt idx="94">
                  <c:v>0.27007198900000001</c:v>
                </c:pt>
                <c:pt idx="95">
                  <c:v>0.45992572500000001</c:v>
                </c:pt>
                <c:pt idx="96">
                  <c:v>0.66343609800000003</c:v>
                </c:pt>
                <c:pt idx="97">
                  <c:v>0.78310105799999996</c:v>
                </c:pt>
                <c:pt idx="98">
                  <c:v>1.2245225660000001</c:v>
                </c:pt>
                <c:pt idx="99">
                  <c:v>1.3764541960000001</c:v>
                </c:pt>
                <c:pt idx="100">
                  <c:v>1.796625242</c:v>
                </c:pt>
                <c:pt idx="101">
                  <c:v>2.2638801489999998</c:v>
                </c:pt>
                <c:pt idx="102">
                  <c:v>2.6362668920000001</c:v>
                </c:pt>
                <c:pt idx="103">
                  <c:v>3.2964250750000001</c:v>
                </c:pt>
                <c:pt idx="104">
                  <c:v>3.8503497109999998</c:v>
                </c:pt>
                <c:pt idx="105">
                  <c:v>4.2789877629999999</c:v>
                </c:pt>
                <c:pt idx="106">
                  <c:v>4.5835772300000004</c:v>
                </c:pt>
                <c:pt idx="107">
                  <c:v>4.9305408110000002</c:v>
                </c:pt>
                <c:pt idx="108">
                  <c:v>5.3270316080000004</c:v>
                </c:pt>
                <c:pt idx="109">
                  <c:v>5.4840420310000004</c:v>
                </c:pt>
                <c:pt idx="110">
                  <c:v>5.8382576119999996</c:v>
                </c:pt>
                <c:pt idx="111">
                  <c:v>6.0071330080000003</c:v>
                </c:pt>
                <c:pt idx="112">
                  <c:v>5.8781749430000003</c:v>
                </c:pt>
                <c:pt idx="113">
                  <c:v>5.9036882190000002</c:v>
                </c:pt>
                <c:pt idx="114">
                  <c:v>5.7721492459999997</c:v>
                </c:pt>
                <c:pt idx="115">
                  <c:v>5.6046995810000002</c:v>
                </c:pt>
                <c:pt idx="116">
                  <c:v>5.6040435410000002</c:v>
                </c:pt>
                <c:pt idx="117">
                  <c:v>5.7179634119999996</c:v>
                </c:pt>
                <c:pt idx="118">
                  <c:v>5.8305845390000002</c:v>
                </c:pt>
                <c:pt idx="119">
                  <c:v>5.6106327760000001</c:v>
                </c:pt>
                <c:pt idx="120">
                  <c:v>5.6410645370000001</c:v>
                </c:pt>
                <c:pt idx="121">
                  <c:v>5.734524693</c:v>
                </c:pt>
                <c:pt idx="122">
                  <c:v>5.6997537720000002</c:v>
                </c:pt>
                <c:pt idx="123">
                  <c:v>5.5274626360000001</c:v>
                </c:pt>
                <c:pt idx="124">
                  <c:v>5.6027545090000004</c:v>
                </c:pt>
                <c:pt idx="125">
                  <c:v>5.5089254580000002</c:v>
                </c:pt>
                <c:pt idx="126">
                  <c:v>5.4682903349999998</c:v>
                </c:pt>
                <c:pt idx="127">
                  <c:v>5.2701075460000002</c:v>
                </c:pt>
                <c:pt idx="128">
                  <c:v>4.9039861929999997</c:v>
                </c:pt>
                <c:pt idx="129">
                  <c:v>4.7785049409999996</c:v>
                </c:pt>
                <c:pt idx="130">
                  <c:v>4.4642936049999999</c:v>
                </c:pt>
                <c:pt idx="131">
                  <c:v>4.2585521210000001</c:v>
                </c:pt>
                <c:pt idx="132">
                  <c:v>3.7371009750000002</c:v>
                </c:pt>
                <c:pt idx="133">
                  <c:v>3.3615989100000001</c:v>
                </c:pt>
                <c:pt idx="134">
                  <c:v>3.0500231960000002</c:v>
                </c:pt>
                <c:pt idx="135">
                  <c:v>2.4479419899999999</c:v>
                </c:pt>
                <c:pt idx="136">
                  <c:v>2.029657115</c:v>
                </c:pt>
                <c:pt idx="137">
                  <c:v>1.880974656</c:v>
                </c:pt>
                <c:pt idx="138">
                  <c:v>1.4918017139999999</c:v>
                </c:pt>
                <c:pt idx="139">
                  <c:v>1.4104212169999999</c:v>
                </c:pt>
                <c:pt idx="140">
                  <c:v>1.0843526569999999</c:v>
                </c:pt>
                <c:pt idx="141">
                  <c:v>1.062716599</c:v>
                </c:pt>
                <c:pt idx="142">
                  <c:v>0.91118665799999998</c:v>
                </c:pt>
                <c:pt idx="143">
                  <c:v>0.96289422499999999</c:v>
                </c:pt>
                <c:pt idx="144">
                  <c:v>1.031624908</c:v>
                </c:pt>
                <c:pt idx="145">
                  <c:v>1.148705396</c:v>
                </c:pt>
                <c:pt idx="146">
                  <c:v>1.1477276940000001</c:v>
                </c:pt>
                <c:pt idx="147">
                  <c:v>1.311956049</c:v>
                </c:pt>
                <c:pt idx="148">
                  <c:v>1.7021052189999999</c:v>
                </c:pt>
                <c:pt idx="149">
                  <c:v>1.886613404</c:v>
                </c:pt>
                <c:pt idx="150">
                  <c:v>2.3441255779999999</c:v>
                </c:pt>
                <c:pt idx="151">
                  <c:v>2.8512177869999999</c:v>
                </c:pt>
                <c:pt idx="152">
                  <c:v>3.3704884210000001</c:v>
                </c:pt>
                <c:pt idx="153">
                  <c:v>3.77302508</c:v>
                </c:pt>
                <c:pt idx="154">
                  <c:v>4.2584765180000002</c:v>
                </c:pt>
                <c:pt idx="155">
                  <c:v>4.695747001</c:v>
                </c:pt>
                <c:pt idx="156">
                  <c:v>4.9462077329999996</c:v>
                </c:pt>
                <c:pt idx="157">
                  <c:v>5.2289779630000002</c:v>
                </c:pt>
                <c:pt idx="158">
                  <c:v>5.4579929460000001</c:v>
                </c:pt>
                <c:pt idx="159">
                  <c:v>5.8266283830000001</c:v>
                </c:pt>
                <c:pt idx="160">
                  <c:v>5.9250161710000002</c:v>
                </c:pt>
                <c:pt idx="161">
                  <c:v>6.0972298819999997</c:v>
                </c:pt>
                <c:pt idx="162">
                  <c:v>6.1322925560000003</c:v>
                </c:pt>
                <c:pt idx="163">
                  <c:v>6.1084030619999998</c:v>
                </c:pt>
                <c:pt idx="164">
                  <c:v>6.1792625719999998</c:v>
                </c:pt>
                <c:pt idx="165">
                  <c:v>5.9498595270000001</c:v>
                </c:pt>
                <c:pt idx="166">
                  <c:v>5.736775111</c:v>
                </c:pt>
                <c:pt idx="167">
                  <c:v>5.6650793730000002</c:v>
                </c:pt>
                <c:pt idx="168">
                  <c:v>5.5159430680000003</c:v>
                </c:pt>
                <c:pt idx="169">
                  <c:v>5.4095466400000003</c:v>
                </c:pt>
                <c:pt idx="170">
                  <c:v>5.2892993309999996</c:v>
                </c:pt>
                <c:pt idx="171">
                  <c:v>5.4674674159999999</c:v>
                </c:pt>
                <c:pt idx="172">
                  <c:v>5.4259034890000004</c:v>
                </c:pt>
                <c:pt idx="173">
                  <c:v>5.4985853059999998</c:v>
                </c:pt>
                <c:pt idx="174">
                  <c:v>5.505536534</c:v>
                </c:pt>
                <c:pt idx="175">
                  <c:v>5.557784507</c:v>
                </c:pt>
                <c:pt idx="176">
                  <c:v>5.2661143450000001</c:v>
                </c:pt>
                <c:pt idx="177">
                  <c:v>5.1471741040000003</c:v>
                </c:pt>
                <c:pt idx="178">
                  <c:v>4.7505789719999996</c:v>
                </c:pt>
                <c:pt idx="179">
                  <c:v>4.5272950180000002</c:v>
                </c:pt>
                <c:pt idx="180">
                  <c:v>4.2720918719999998</c:v>
                </c:pt>
                <c:pt idx="181">
                  <c:v>3.910414829</c:v>
                </c:pt>
                <c:pt idx="182">
                  <c:v>3.6518079019999998</c:v>
                </c:pt>
                <c:pt idx="183">
                  <c:v>3.2565164809999998</c:v>
                </c:pt>
                <c:pt idx="184">
                  <c:v>2.6566246370000002</c:v>
                </c:pt>
                <c:pt idx="185">
                  <c:v>2.3926730780000001</c:v>
                </c:pt>
                <c:pt idx="186">
                  <c:v>2.083933869</c:v>
                </c:pt>
                <c:pt idx="187">
                  <c:v>1.7322744240000001</c:v>
                </c:pt>
                <c:pt idx="188">
                  <c:v>1.3823157720000001</c:v>
                </c:pt>
                <c:pt idx="189">
                  <c:v>1.1481810240000001</c:v>
                </c:pt>
                <c:pt idx="190">
                  <c:v>0.81324052999999996</c:v>
                </c:pt>
                <c:pt idx="191">
                  <c:v>0.60600640800000005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196-4C63-82FB-5F33E3B321C5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ff!$M$1:$M$192</c:f>
              <c:numCache>
                <c:formatCode>General</c:formatCode>
                <c:ptCount val="192"/>
                <c:pt idx="0">
                  <c:v>2.31001310436652</c:v>
                </c:pt>
                <c:pt idx="1">
                  <c:v>2.59948883759031</c:v>
                </c:pt>
                <c:pt idx="2">
                  <c:v>2.9091608824735302</c:v>
                </c:pt>
                <c:pt idx="3">
                  <c:v>3.23414552587926</c:v>
                </c:pt>
                <c:pt idx="4">
                  <c:v>3.5693175658445799</c:v>
                </c:pt>
                <c:pt idx="5">
                  <c:v>3.9093911390771701</c:v>
                </c:pt>
                <c:pt idx="6">
                  <c:v>4.2490030821770404</c:v>
                </c:pt>
                <c:pt idx="7">
                  <c:v>4.5827975119271596</c:v>
                </c:pt>
                <c:pt idx="8">
                  <c:v>4.9055102907712396</c:v>
                </c:pt>
                <c:pt idx="9">
                  <c:v>5.2120520454076598</c:v>
                </c:pt>
                <c:pt idx="10">
                  <c:v>5.4975884292466199</c:v>
                </c:pt>
                <c:pt idx="11">
                  <c:v>5.7576163629438097</c:v>
                </c:pt>
                <c:pt idx="12">
                  <c:v>5.9880350506516704</c:v>
                </c:pt>
                <c:pt idx="13">
                  <c:v>6.1852106520195997</c:v>
                </c:pt>
                <c:pt idx="14">
                  <c:v>6.3460335900270302</c:v>
                </c:pt>
                <c:pt idx="15">
                  <c:v>6.4679675908706198</c:v>
                </c:pt>
                <c:pt idx="16">
                  <c:v>6.5490896825172102</c:v>
                </c:pt>
                <c:pt idx="17">
                  <c:v>6.5881205211215601</c:v>
                </c:pt>
                <c:pt idx="18">
                  <c:v>6.5844445670429801</c:v>
                </c:pt>
                <c:pt idx="19">
                  <c:v>6.5381197922731999</c:v>
                </c:pt>
                <c:pt idx="20">
                  <c:v>6.4498767661834204</c:v>
                </c:pt>
                <c:pt idx="21">
                  <c:v>6.3211071340089102</c:v>
                </c:pt>
                <c:pt idx="22">
                  <c:v>6.15384166977229</c:v>
                </c:pt>
                <c:pt idx="23">
                  <c:v>5.9507182497641402</c:v>
                </c:pt>
                <c:pt idx="24">
                  <c:v>5.7149402516580201</c:v>
                </c:pt>
                <c:pt idx="25">
                  <c:v>5.4502260353310303</c:v>
                </c:pt>
                <c:pt idx="26">
                  <c:v>5.1607503021072398</c:v>
                </c:pt>
                <c:pt idx="27">
                  <c:v>4.8510782572240201</c:v>
                </c:pt>
                <c:pt idx="28">
                  <c:v>4.5260936138182899</c:v>
                </c:pt>
                <c:pt idx="29">
                  <c:v>4.1909215738529699</c:v>
                </c:pt>
                <c:pt idx="30">
                  <c:v>3.8508480006203798</c:v>
                </c:pt>
                <c:pt idx="31">
                  <c:v>3.5112360575205099</c:v>
                </c:pt>
                <c:pt idx="32">
                  <c:v>3.1774416277703899</c:v>
                </c:pt>
                <c:pt idx="33">
                  <c:v>2.8547288489263001</c:v>
                </c:pt>
                <c:pt idx="34">
                  <c:v>2.5481870942898901</c:v>
                </c:pt>
                <c:pt idx="35">
                  <c:v>2.2626507104509299</c:v>
                </c:pt>
                <c:pt idx="36">
                  <c:v>2.0026227767537401</c:v>
                </c:pt>
                <c:pt idx="37">
                  <c:v>1.7722040890458699</c:v>
                </c:pt>
                <c:pt idx="38">
                  <c:v>1.5750284876779399</c:v>
                </c:pt>
                <c:pt idx="39">
                  <c:v>1.4142055496705199</c:v>
                </c:pt>
                <c:pt idx="40">
                  <c:v>1.2922715488269301</c:v>
                </c:pt>
                <c:pt idx="41">
                  <c:v>1.2111494571803401</c:v>
                </c:pt>
                <c:pt idx="42">
                  <c:v>1.17211861857599</c:v>
                </c:pt>
                <c:pt idx="43">
                  <c:v>1.17579457265457</c:v>
                </c:pt>
                <c:pt idx="44">
                  <c:v>1.2221193474243499</c:v>
                </c:pt>
                <c:pt idx="45">
                  <c:v>1.3103623735141301</c:v>
                </c:pt>
                <c:pt idx="46">
                  <c:v>1.4391320056886401</c:v>
                </c:pt>
                <c:pt idx="47">
                  <c:v>1.6063974699252599</c:v>
                </c:pt>
                <c:pt idx="48">
                  <c:v>1.8095208899334101</c:v>
                </c:pt>
                <c:pt idx="49">
                  <c:v>2.0452988880395302</c:v>
                </c:pt>
                <c:pt idx="50">
                  <c:v>2.31001310436652</c:v>
                </c:pt>
                <c:pt idx="51">
                  <c:v>2.59948883759031</c:v>
                </c:pt>
                <c:pt idx="52">
                  <c:v>2.90916088247352</c:v>
                </c:pt>
                <c:pt idx="53">
                  <c:v>3.23414552587926</c:v>
                </c:pt>
                <c:pt idx="54">
                  <c:v>3.5693175658445799</c:v>
                </c:pt>
                <c:pt idx="55">
                  <c:v>3.9093911390771701</c:v>
                </c:pt>
                <c:pt idx="56">
                  <c:v>4.2490030821770404</c:v>
                </c:pt>
                <c:pt idx="57">
                  <c:v>4.5827975119271596</c:v>
                </c:pt>
                <c:pt idx="58">
                  <c:v>4.9055102907712396</c:v>
                </c:pt>
                <c:pt idx="59">
                  <c:v>5.2120520454076598</c:v>
                </c:pt>
                <c:pt idx="60">
                  <c:v>5.4975884292466199</c:v>
                </c:pt>
                <c:pt idx="61">
                  <c:v>5.7576163629438097</c:v>
                </c:pt>
                <c:pt idx="62">
                  <c:v>5.9880350506516704</c:v>
                </c:pt>
                <c:pt idx="63">
                  <c:v>6.1852106520195997</c:v>
                </c:pt>
                <c:pt idx="64">
                  <c:v>6.3460335900270302</c:v>
                </c:pt>
                <c:pt idx="65">
                  <c:v>6.4679675908706198</c:v>
                </c:pt>
                <c:pt idx="66">
                  <c:v>6.5490896825172102</c:v>
                </c:pt>
                <c:pt idx="67">
                  <c:v>6.5881205211215601</c:v>
                </c:pt>
                <c:pt idx="68">
                  <c:v>6.5844445670429801</c:v>
                </c:pt>
                <c:pt idx="69">
                  <c:v>6.5381197922731999</c:v>
                </c:pt>
                <c:pt idx="70">
                  <c:v>6.4498767661834204</c:v>
                </c:pt>
                <c:pt idx="71">
                  <c:v>6.3211071340089102</c:v>
                </c:pt>
                <c:pt idx="72">
                  <c:v>6.15384166977229</c:v>
                </c:pt>
                <c:pt idx="73">
                  <c:v>5.9507182497641402</c:v>
                </c:pt>
                <c:pt idx="74">
                  <c:v>5.7149402516580201</c:v>
                </c:pt>
                <c:pt idx="75">
                  <c:v>5.4502260353310303</c:v>
                </c:pt>
                <c:pt idx="76">
                  <c:v>5.1607503021072398</c:v>
                </c:pt>
                <c:pt idx="77">
                  <c:v>4.8510782572240201</c:v>
                </c:pt>
                <c:pt idx="78">
                  <c:v>4.5260936138182899</c:v>
                </c:pt>
                <c:pt idx="79">
                  <c:v>4.1909215738529699</c:v>
                </c:pt>
                <c:pt idx="80">
                  <c:v>3.8508480006203798</c:v>
                </c:pt>
                <c:pt idx="81">
                  <c:v>3.5112360575205099</c:v>
                </c:pt>
                <c:pt idx="82">
                  <c:v>3.1774416277703899</c:v>
                </c:pt>
                <c:pt idx="83">
                  <c:v>2.8547288489263098</c:v>
                </c:pt>
                <c:pt idx="84">
                  <c:v>2.5481870942898901</c:v>
                </c:pt>
                <c:pt idx="85">
                  <c:v>2.2626507104509299</c:v>
                </c:pt>
                <c:pt idx="86">
                  <c:v>2.0026227767537401</c:v>
                </c:pt>
                <c:pt idx="87">
                  <c:v>1.7722040890458699</c:v>
                </c:pt>
                <c:pt idx="88">
                  <c:v>1.5750284876779499</c:v>
                </c:pt>
                <c:pt idx="89">
                  <c:v>1.4142055496705199</c:v>
                </c:pt>
                <c:pt idx="90">
                  <c:v>1.2922715488269301</c:v>
                </c:pt>
                <c:pt idx="91">
                  <c:v>1.2111494571803401</c:v>
                </c:pt>
                <c:pt idx="92">
                  <c:v>1.17211861857599</c:v>
                </c:pt>
                <c:pt idx="93">
                  <c:v>1.17579457265457</c:v>
                </c:pt>
                <c:pt idx="94">
                  <c:v>1.2221193474243499</c:v>
                </c:pt>
                <c:pt idx="95">
                  <c:v>1.3103623735141301</c:v>
                </c:pt>
                <c:pt idx="96">
                  <c:v>1.4391320056886401</c:v>
                </c:pt>
                <c:pt idx="97">
                  <c:v>1.6063974699252599</c:v>
                </c:pt>
                <c:pt idx="98">
                  <c:v>1.8095208899334101</c:v>
                </c:pt>
                <c:pt idx="99">
                  <c:v>2.0452988880395302</c:v>
                </c:pt>
                <c:pt idx="100">
                  <c:v>2.31001310436652</c:v>
                </c:pt>
                <c:pt idx="101">
                  <c:v>2.59948883759031</c:v>
                </c:pt>
                <c:pt idx="102">
                  <c:v>2.9091608824735302</c:v>
                </c:pt>
                <c:pt idx="103">
                  <c:v>3.23414552587926</c:v>
                </c:pt>
                <c:pt idx="104">
                  <c:v>3.5693175658445799</c:v>
                </c:pt>
                <c:pt idx="105">
                  <c:v>3.9093911390771701</c:v>
                </c:pt>
                <c:pt idx="106">
                  <c:v>4.2490030821770404</c:v>
                </c:pt>
                <c:pt idx="107">
                  <c:v>4.5827975119271596</c:v>
                </c:pt>
                <c:pt idx="108">
                  <c:v>4.9055102907712396</c:v>
                </c:pt>
                <c:pt idx="109">
                  <c:v>5.2120520454076598</c:v>
                </c:pt>
                <c:pt idx="110">
                  <c:v>5.4975884292466199</c:v>
                </c:pt>
                <c:pt idx="111">
                  <c:v>5.7576163629438097</c:v>
                </c:pt>
                <c:pt idx="112">
                  <c:v>5.9880350506516704</c:v>
                </c:pt>
                <c:pt idx="113">
                  <c:v>6.1852106520195997</c:v>
                </c:pt>
                <c:pt idx="114">
                  <c:v>6.3460335900270302</c:v>
                </c:pt>
                <c:pt idx="115">
                  <c:v>6.4679675908706198</c:v>
                </c:pt>
                <c:pt idx="116">
                  <c:v>6.5490896825172102</c:v>
                </c:pt>
                <c:pt idx="117">
                  <c:v>6.5881205211215601</c:v>
                </c:pt>
                <c:pt idx="118">
                  <c:v>6.5844445670429801</c:v>
                </c:pt>
                <c:pt idx="119">
                  <c:v>6.5381197922731999</c:v>
                </c:pt>
                <c:pt idx="120">
                  <c:v>6.4498767661834204</c:v>
                </c:pt>
                <c:pt idx="121">
                  <c:v>6.3211071340088996</c:v>
                </c:pt>
                <c:pt idx="122">
                  <c:v>6.15384166977229</c:v>
                </c:pt>
                <c:pt idx="123">
                  <c:v>5.9507182497641402</c:v>
                </c:pt>
                <c:pt idx="124">
                  <c:v>5.7149402516580201</c:v>
                </c:pt>
                <c:pt idx="125">
                  <c:v>5.4502260353310303</c:v>
                </c:pt>
                <c:pt idx="126">
                  <c:v>5.1607503021072398</c:v>
                </c:pt>
                <c:pt idx="127">
                  <c:v>4.8510782572240201</c:v>
                </c:pt>
                <c:pt idx="128">
                  <c:v>4.5260936138182899</c:v>
                </c:pt>
                <c:pt idx="129">
                  <c:v>4.1909215738529699</c:v>
                </c:pt>
                <c:pt idx="130">
                  <c:v>3.8508480006203798</c:v>
                </c:pt>
                <c:pt idx="131">
                  <c:v>3.5112360575205099</c:v>
                </c:pt>
                <c:pt idx="132">
                  <c:v>3.1774416277703899</c:v>
                </c:pt>
                <c:pt idx="133">
                  <c:v>2.8547288489263001</c:v>
                </c:pt>
                <c:pt idx="134">
                  <c:v>2.5481870942898901</c:v>
                </c:pt>
                <c:pt idx="135">
                  <c:v>2.2626507104509299</c:v>
                </c:pt>
                <c:pt idx="136">
                  <c:v>2.0026227767537401</c:v>
                </c:pt>
                <c:pt idx="137">
                  <c:v>1.7722040890458799</c:v>
                </c:pt>
                <c:pt idx="138">
                  <c:v>1.5750284876779399</c:v>
                </c:pt>
                <c:pt idx="139">
                  <c:v>1.4142055496705199</c:v>
                </c:pt>
                <c:pt idx="140">
                  <c:v>1.2922715488269301</c:v>
                </c:pt>
                <c:pt idx="141">
                  <c:v>1.2111494571803401</c:v>
                </c:pt>
                <c:pt idx="142">
                  <c:v>1.17211861857599</c:v>
                </c:pt>
                <c:pt idx="143">
                  <c:v>1.17579457265457</c:v>
                </c:pt>
                <c:pt idx="144">
                  <c:v>1.2221193474243499</c:v>
                </c:pt>
                <c:pt idx="145">
                  <c:v>1.3103623735141301</c:v>
                </c:pt>
                <c:pt idx="146">
                  <c:v>1.4391320056886401</c:v>
                </c:pt>
                <c:pt idx="147">
                  <c:v>1.6063974699252599</c:v>
                </c:pt>
                <c:pt idx="148">
                  <c:v>1.8095208899334101</c:v>
                </c:pt>
                <c:pt idx="149">
                  <c:v>2.0452988880395302</c:v>
                </c:pt>
                <c:pt idx="150">
                  <c:v>2.31001310436652</c:v>
                </c:pt>
                <c:pt idx="151">
                  <c:v>2.59948883759031</c:v>
                </c:pt>
                <c:pt idx="152">
                  <c:v>2.9091608824735302</c:v>
                </c:pt>
                <c:pt idx="153">
                  <c:v>3.23414552587926</c:v>
                </c:pt>
                <c:pt idx="154">
                  <c:v>3.5693175658445901</c:v>
                </c:pt>
                <c:pt idx="155">
                  <c:v>3.9093911390771701</c:v>
                </c:pt>
                <c:pt idx="156">
                  <c:v>4.2490030821770404</c:v>
                </c:pt>
                <c:pt idx="157">
                  <c:v>4.5827975119271596</c:v>
                </c:pt>
                <c:pt idx="158">
                  <c:v>4.9055102907712396</c:v>
                </c:pt>
                <c:pt idx="159">
                  <c:v>5.2120520454076704</c:v>
                </c:pt>
                <c:pt idx="160">
                  <c:v>5.4975884292466199</c:v>
                </c:pt>
                <c:pt idx="161">
                  <c:v>5.7576163629438097</c:v>
                </c:pt>
                <c:pt idx="162">
                  <c:v>5.9880350506516704</c:v>
                </c:pt>
                <c:pt idx="163">
                  <c:v>6.1852106520195997</c:v>
                </c:pt>
                <c:pt idx="164">
                  <c:v>6.3460335900270302</c:v>
                </c:pt>
                <c:pt idx="165">
                  <c:v>6.4679675908706198</c:v>
                </c:pt>
                <c:pt idx="166">
                  <c:v>6.5490896825172102</c:v>
                </c:pt>
                <c:pt idx="167">
                  <c:v>6.5881205211215601</c:v>
                </c:pt>
                <c:pt idx="168">
                  <c:v>6.5844445670429801</c:v>
                </c:pt>
                <c:pt idx="169">
                  <c:v>6.5381197922731999</c:v>
                </c:pt>
                <c:pt idx="170">
                  <c:v>6.4498767661834204</c:v>
                </c:pt>
                <c:pt idx="171">
                  <c:v>6.3211071340088996</c:v>
                </c:pt>
                <c:pt idx="172">
                  <c:v>6.15384166977229</c:v>
                </c:pt>
                <c:pt idx="173">
                  <c:v>5.9507182497641402</c:v>
                </c:pt>
                <c:pt idx="174">
                  <c:v>5.7149402516580201</c:v>
                </c:pt>
                <c:pt idx="175">
                  <c:v>5.4502260353310303</c:v>
                </c:pt>
                <c:pt idx="176">
                  <c:v>5.1607503021072398</c:v>
                </c:pt>
                <c:pt idx="177">
                  <c:v>4.8510782572240201</c:v>
                </c:pt>
                <c:pt idx="178">
                  <c:v>4.5260936138182899</c:v>
                </c:pt>
                <c:pt idx="179">
                  <c:v>4.1909215738529602</c:v>
                </c:pt>
                <c:pt idx="180">
                  <c:v>3.8508480006203798</c:v>
                </c:pt>
                <c:pt idx="181">
                  <c:v>3.5112360575205099</c:v>
                </c:pt>
                <c:pt idx="182">
                  <c:v>3.1774416277703899</c:v>
                </c:pt>
                <c:pt idx="183">
                  <c:v>2.8547288489263098</c:v>
                </c:pt>
                <c:pt idx="184">
                  <c:v>2.5481870942898799</c:v>
                </c:pt>
                <c:pt idx="185">
                  <c:v>2.2626507104509299</c:v>
                </c:pt>
                <c:pt idx="186">
                  <c:v>2.0026227767537401</c:v>
                </c:pt>
                <c:pt idx="187">
                  <c:v>1.7722040890458799</c:v>
                </c:pt>
                <c:pt idx="188">
                  <c:v>1.5750284876779499</c:v>
                </c:pt>
                <c:pt idx="189">
                  <c:v>1.4142055496705099</c:v>
                </c:pt>
                <c:pt idx="190">
                  <c:v>1.2922715488269301</c:v>
                </c:pt>
                <c:pt idx="191">
                  <c:v>1.2111494571803401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196-4C63-82FB-5F33E3B32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070144"/>
        <c:axId val="100071680"/>
      </c:scatterChart>
      <c:valAx>
        <c:axId val="100070144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0071680"/>
        <c:crosses val="autoZero"/>
        <c:crossBetween val="midCat"/>
      </c:valAx>
      <c:valAx>
        <c:axId val="100071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070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ff!$N$1:$N$192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2.2706480959999999</c:v>
                </c:pt>
                <c:pt idx="2">
                  <c:v>2.76549428</c:v>
                </c:pt>
                <c:pt idx="3">
                  <c:v>3.4484486090000002</c:v>
                </c:pt>
                <c:pt idx="4">
                  <c:v>4.075989281</c:v>
                </c:pt>
                <c:pt idx="5">
                  <c:v>4.6295066929999997</c:v>
                </c:pt>
                <c:pt idx="6">
                  <c:v>5.065390066</c:v>
                </c:pt>
                <c:pt idx="7">
                  <c:v>5.4649645639999997</c:v>
                </c:pt>
                <c:pt idx="8">
                  <c:v>5.6257851370000003</c:v>
                </c:pt>
                <c:pt idx="9">
                  <c:v>5.8683857440000002</c:v>
                </c:pt>
                <c:pt idx="10">
                  <c:v>6.1823079600000002</c:v>
                </c:pt>
                <c:pt idx="11">
                  <c:v>6.0532182209999998</c:v>
                </c:pt>
                <c:pt idx="12">
                  <c:v>5.9443670150000001</c:v>
                </c:pt>
                <c:pt idx="13">
                  <c:v>5.8567482100000001</c:v>
                </c:pt>
                <c:pt idx="14">
                  <c:v>5.8090524889999999</c:v>
                </c:pt>
                <c:pt idx="15">
                  <c:v>5.5447988349999999</c:v>
                </c:pt>
                <c:pt idx="16">
                  <c:v>5.4210548220000003</c:v>
                </c:pt>
                <c:pt idx="17">
                  <c:v>5.4172161040000004</c:v>
                </c:pt>
                <c:pt idx="18">
                  <c:v>5.4747034550000002</c:v>
                </c:pt>
                <c:pt idx="19">
                  <c:v>5.5948391319999997</c:v>
                </c:pt>
                <c:pt idx="20">
                  <c:v>5.7471615829999996</c:v>
                </c:pt>
                <c:pt idx="21">
                  <c:v>5.8176546120000001</c:v>
                </c:pt>
                <c:pt idx="22">
                  <c:v>5.79690934</c:v>
                </c:pt>
                <c:pt idx="23">
                  <c:v>5.8272655049999997</c:v>
                </c:pt>
                <c:pt idx="24">
                  <c:v>5.8156104470000001</c:v>
                </c:pt>
                <c:pt idx="25">
                  <c:v>5.6249776589999998</c:v>
                </c:pt>
                <c:pt idx="26">
                  <c:v>5.2965548470000003</c:v>
                </c:pt>
                <c:pt idx="27">
                  <c:v>5.2217855809999998</c:v>
                </c:pt>
                <c:pt idx="28">
                  <c:v>4.8773223129999996</c:v>
                </c:pt>
                <c:pt idx="29">
                  <c:v>4.3911516490000002</c:v>
                </c:pt>
                <c:pt idx="30">
                  <c:v>4.2171140029999998</c:v>
                </c:pt>
                <c:pt idx="31">
                  <c:v>3.852238104</c:v>
                </c:pt>
                <c:pt idx="32">
                  <c:v>3.4240885169999999</c:v>
                </c:pt>
                <c:pt idx="33">
                  <c:v>2.9663803949999998</c:v>
                </c:pt>
                <c:pt idx="34">
                  <c:v>2.686957628</c:v>
                </c:pt>
                <c:pt idx="35">
                  <c:v>2.3008207729999999</c:v>
                </c:pt>
                <c:pt idx="36">
                  <c:v>1.9219379990000001</c:v>
                </c:pt>
                <c:pt idx="37">
                  <c:v>1.4592816850000001</c:v>
                </c:pt>
                <c:pt idx="38">
                  <c:v>1.0492874480000001</c:v>
                </c:pt>
                <c:pt idx="39">
                  <c:v>0.87226245099999999</c:v>
                </c:pt>
                <c:pt idx="40">
                  <c:v>0.62028831799999995</c:v>
                </c:pt>
                <c:pt idx="41">
                  <c:v>0.42189378100000002</c:v>
                </c:pt>
                <c:pt idx="42">
                  <c:v>0.27837616300000001</c:v>
                </c:pt>
                <c:pt idx="43">
                  <c:v>0.41368424199999998</c:v>
                </c:pt>
                <c:pt idx="44">
                  <c:v>0.26282867100000001</c:v>
                </c:pt>
                <c:pt idx="45">
                  <c:v>0.30878816100000001</c:v>
                </c:pt>
                <c:pt idx="46">
                  <c:v>0.46767122700000002</c:v>
                </c:pt>
                <c:pt idx="47">
                  <c:v>0.67192948799999996</c:v>
                </c:pt>
                <c:pt idx="48">
                  <c:v>0.94074223300000004</c:v>
                </c:pt>
                <c:pt idx="49">
                  <c:v>1.189346692</c:v>
                </c:pt>
                <c:pt idx="50">
                  <c:v>1.4592261980000001</c:v>
                </c:pt>
                <c:pt idx="51">
                  <c:v>1.9057599039999999</c:v>
                </c:pt>
                <c:pt idx="52">
                  <c:v>2.366637382</c:v>
                </c:pt>
                <c:pt idx="53">
                  <c:v>2.779123062</c:v>
                </c:pt>
                <c:pt idx="54">
                  <c:v>3.1147519940000001</c:v>
                </c:pt>
                <c:pt idx="55">
                  <c:v>3.5048193649999999</c:v>
                </c:pt>
                <c:pt idx="56">
                  <c:v>4.0339635889999998</c:v>
                </c:pt>
                <c:pt idx="57">
                  <c:v>4.227586477</c:v>
                </c:pt>
                <c:pt idx="58">
                  <c:v>4.6201722089999997</c:v>
                </c:pt>
                <c:pt idx="59">
                  <c:v>4.6804223819999997</c:v>
                </c:pt>
                <c:pt idx="60">
                  <c:v>4.8664835210000001</c:v>
                </c:pt>
                <c:pt idx="61">
                  <c:v>5.0145847569999997</c:v>
                </c:pt>
                <c:pt idx="62">
                  <c:v>4.9354043279999997</c:v>
                </c:pt>
                <c:pt idx="63">
                  <c:v>4.8050616880000003</c:v>
                </c:pt>
                <c:pt idx="64">
                  <c:v>4.8628377340000002</c:v>
                </c:pt>
                <c:pt idx="65">
                  <c:v>4.8856367079999998</c:v>
                </c:pt>
                <c:pt idx="66">
                  <c:v>4.799980734</c:v>
                </c:pt>
                <c:pt idx="67">
                  <c:v>4.6754623000000004</c:v>
                </c:pt>
                <c:pt idx="68">
                  <c:v>4.6229601130000004</c:v>
                </c:pt>
                <c:pt idx="69">
                  <c:v>4.517798065</c:v>
                </c:pt>
                <c:pt idx="70">
                  <c:v>4.5401319400000002</c:v>
                </c:pt>
                <c:pt idx="71">
                  <c:v>4.4518273519999996</c:v>
                </c:pt>
                <c:pt idx="72">
                  <c:v>4.4892593390000002</c:v>
                </c:pt>
                <c:pt idx="73">
                  <c:v>4.3836976639999996</c:v>
                </c:pt>
                <c:pt idx="74">
                  <c:v>4.2967446860000003</c:v>
                </c:pt>
                <c:pt idx="75">
                  <c:v>4.0876571960000003</c:v>
                </c:pt>
                <c:pt idx="76">
                  <c:v>3.7983838479999998</c:v>
                </c:pt>
                <c:pt idx="77">
                  <c:v>3.5952102180000001</c:v>
                </c:pt>
                <c:pt idx="78">
                  <c:v>3.4523355659999999</c:v>
                </c:pt>
                <c:pt idx="79">
                  <c:v>3.132188856</c:v>
                </c:pt>
                <c:pt idx="80">
                  <c:v>2.9644376029999999</c:v>
                </c:pt>
                <c:pt idx="81">
                  <c:v>2.7241804570000001</c:v>
                </c:pt>
                <c:pt idx="82">
                  <c:v>2.3219348399999999</c:v>
                </c:pt>
                <c:pt idx="83">
                  <c:v>1.834680989</c:v>
                </c:pt>
                <c:pt idx="84">
                  <c:v>1.294677088</c:v>
                </c:pt>
                <c:pt idx="85">
                  <c:v>0.79888399899999996</c:v>
                </c:pt>
                <c:pt idx="86">
                  <c:v>0.61107135800000001</c:v>
                </c:pt>
                <c:pt idx="87">
                  <c:v>0.148579192</c:v>
                </c:pt>
                <c:pt idx="88">
                  <c:v>-0.12627533699999999</c:v>
                </c:pt>
                <c:pt idx="89">
                  <c:v>-0.35088003400000001</c:v>
                </c:pt>
                <c:pt idx="90">
                  <c:v>-0.52323425599999995</c:v>
                </c:pt>
                <c:pt idx="91">
                  <c:v>-0.586080508</c:v>
                </c:pt>
                <c:pt idx="92">
                  <c:v>-0.64677394399999999</c:v>
                </c:pt>
                <c:pt idx="93">
                  <c:v>-0.57227347500000003</c:v>
                </c:pt>
                <c:pt idx="94">
                  <c:v>-0.71340773999999996</c:v>
                </c:pt>
                <c:pt idx="95">
                  <c:v>-0.56483907200000005</c:v>
                </c:pt>
                <c:pt idx="96">
                  <c:v>-0.40544756599999998</c:v>
                </c:pt>
                <c:pt idx="97">
                  <c:v>-0.31664333900000002</c:v>
                </c:pt>
                <c:pt idx="98">
                  <c:v>3.9737288000000003E-2</c:v>
                </c:pt>
                <c:pt idx="99">
                  <c:v>0.154121815</c:v>
                </c:pt>
                <c:pt idx="100">
                  <c:v>0.49058585100000002</c:v>
                </c:pt>
                <c:pt idx="101">
                  <c:v>0.86474379000000001</c:v>
                </c:pt>
                <c:pt idx="102">
                  <c:v>1.1590483309999999</c:v>
                </c:pt>
                <c:pt idx="103">
                  <c:v>1.689629174</c:v>
                </c:pt>
                <c:pt idx="104">
                  <c:v>2.1307036579999998</c:v>
                </c:pt>
                <c:pt idx="105">
                  <c:v>2.46710648</c:v>
                </c:pt>
                <c:pt idx="106">
                  <c:v>2.7004344310000001</c:v>
                </c:pt>
                <c:pt idx="107">
                  <c:v>2.9675416939999999</c:v>
                </c:pt>
                <c:pt idx="108">
                  <c:v>3.2740832740000001</c:v>
                </c:pt>
                <c:pt idx="109">
                  <c:v>3.3840540539999999</c:v>
                </c:pt>
                <c:pt idx="110">
                  <c:v>3.6541480420000001</c:v>
                </c:pt>
                <c:pt idx="111">
                  <c:v>3.7725386539999999</c:v>
                </c:pt>
                <c:pt idx="112">
                  <c:v>3.6488091730000001</c:v>
                </c:pt>
                <c:pt idx="113">
                  <c:v>3.6505718059999999</c:v>
                </c:pt>
                <c:pt idx="114">
                  <c:v>3.5253365529999998</c:v>
                </c:pt>
                <c:pt idx="115">
                  <c:v>3.371543994</c:v>
                </c:pt>
                <c:pt idx="116">
                  <c:v>3.3525800380000002</c:v>
                </c:pt>
                <c:pt idx="117">
                  <c:v>3.425722361</c:v>
                </c:pt>
                <c:pt idx="118">
                  <c:v>3.497496849</c:v>
                </c:pt>
                <c:pt idx="119">
                  <c:v>3.3026464839999998</c:v>
                </c:pt>
                <c:pt idx="120">
                  <c:v>3.308587111</c:v>
                </c:pt>
                <c:pt idx="121">
                  <c:v>3.364733706</c:v>
                </c:pt>
                <c:pt idx="122">
                  <c:v>3.3185119310000002</c:v>
                </c:pt>
                <c:pt idx="123">
                  <c:v>3.1631112090000002</c:v>
                </c:pt>
                <c:pt idx="124">
                  <c:v>3.2046438899999998</c:v>
                </c:pt>
                <c:pt idx="125">
                  <c:v>3.1120563099999998</c:v>
                </c:pt>
                <c:pt idx="126">
                  <c:v>3.061802653</c:v>
                </c:pt>
                <c:pt idx="127">
                  <c:v>2.8874002660000002</c:v>
                </c:pt>
                <c:pt idx="128">
                  <c:v>2.5813626850000002</c:v>
                </c:pt>
                <c:pt idx="129">
                  <c:v>2.4655399920000001</c:v>
                </c:pt>
                <c:pt idx="130">
                  <c:v>2.2020480130000002</c:v>
                </c:pt>
                <c:pt idx="131">
                  <c:v>2.0244200490000002</c:v>
                </c:pt>
                <c:pt idx="132">
                  <c:v>1.6006678430000001</c:v>
                </c:pt>
                <c:pt idx="133">
                  <c:v>1.2922990990000001</c:v>
                </c:pt>
                <c:pt idx="134">
                  <c:v>1.0348078110000001</c:v>
                </c:pt>
                <c:pt idx="135">
                  <c:v>0.55245960199999999</c:v>
                </c:pt>
                <c:pt idx="136">
                  <c:v>0.214439555</c:v>
                </c:pt>
                <c:pt idx="137">
                  <c:v>8.6381841000000001E-2</c:v>
                </c:pt>
                <c:pt idx="138">
                  <c:v>-0.22709795899999999</c:v>
                </c:pt>
                <c:pt idx="139">
                  <c:v>-0.302024454</c:v>
                </c:pt>
                <c:pt idx="140">
                  <c:v>-0.56510887499999995</c:v>
                </c:pt>
                <c:pt idx="141">
                  <c:v>-0.59329398300000002</c:v>
                </c:pt>
                <c:pt idx="142">
                  <c:v>-0.72105236699999997</c:v>
                </c:pt>
                <c:pt idx="143">
                  <c:v>-0.692766836</c:v>
                </c:pt>
                <c:pt idx="144">
                  <c:v>-0.65161728200000002</c:v>
                </c:pt>
                <c:pt idx="145">
                  <c:v>-0.57378046299999996</c:v>
                </c:pt>
                <c:pt idx="146">
                  <c:v>-0.58615958400000001</c:v>
                </c:pt>
                <c:pt idx="147">
                  <c:v>-0.47298533300000001</c:v>
                </c:pt>
                <c:pt idx="148">
                  <c:v>-0.18890660500000001</c:v>
                </c:pt>
                <c:pt idx="149">
                  <c:v>-6.1621953E-2</c:v>
                </c:pt>
                <c:pt idx="150">
                  <c:v>0.27145498099999998</c:v>
                </c:pt>
                <c:pt idx="151">
                  <c:v>0.64064452500000002</c:v>
                </c:pt>
                <c:pt idx="152">
                  <c:v>1.017581944</c:v>
                </c:pt>
                <c:pt idx="153">
                  <c:v>1.305345081</c:v>
                </c:pt>
                <c:pt idx="154">
                  <c:v>1.654180711</c:v>
                </c:pt>
                <c:pt idx="155">
                  <c:v>1.965595588</c:v>
                </c:pt>
                <c:pt idx="156">
                  <c:v>2.1362008960000001</c:v>
                </c:pt>
                <c:pt idx="157">
                  <c:v>2.3302192590000002</c:v>
                </c:pt>
                <c:pt idx="158">
                  <c:v>2.4834430360000002</c:v>
                </c:pt>
                <c:pt idx="159">
                  <c:v>2.7397968580000001</c:v>
                </c:pt>
                <c:pt idx="160">
                  <c:v>2.7946949619999999</c:v>
                </c:pt>
                <c:pt idx="161">
                  <c:v>2.9039917420000001</c:v>
                </c:pt>
                <c:pt idx="162">
                  <c:v>2.911479833</c:v>
                </c:pt>
                <c:pt idx="163">
                  <c:v>2.875405314</c:v>
                </c:pt>
                <c:pt idx="164">
                  <c:v>2.9091664289999999</c:v>
                </c:pt>
                <c:pt idx="165">
                  <c:v>2.722108017</c:v>
                </c:pt>
                <c:pt idx="166">
                  <c:v>2.5476634059999999</c:v>
                </c:pt>
                <c:pt idx="167">
                  <c:v>2.4773258600000001</c:v>
                </c:pt>
                <c:pt idx="168">
                  <c:v>2.350611416</c:v>
                </c:pt>
                <c:pt idx="169">
                  <c:v>2.255490665</c:v>
                </c:pt>
                <c:pt idx="170">
                  <c:v>2.1505901079999998</c:v>
                </c:pt>
                <c:pt idx="171">
                  <c:v>2.2628699060000002</c:v>
                </c:pt>
                <c:pt idx="172">
                  <c:v>2.2153122750000001</c:v>
                </c:pt>
                <c:pt idx="173">
                  <c:v>2.250586792</c:v>
                </c:pt>
                <c:pt idx="174">
                  <c:v>2.2381831569999999</c:v>
                </c:pt>
                <c:pt idx="175">
                  <c:v>2.258444033</c:v>
                </c:pt>
                <c:pt idx="176">
                  <c:v>2.0309966469999998</c:v>
                </c:pt>
                <c:pt idx="177">
                  <c:v>1.9284603659999999</c:v>
                </c:pt>
                <c:pt idx="178">
                  <c:v>1.6271217069999999</c:v>
                </c:pt>
                <c:pt idx="179">
                  <c:v>1.4509243679999999</c:v>
                </c:pt>
                <c:pt idx="180">
                  <c:v>1.25252816</c:v>
                </c:pt>
                <c:pt idx="181">
                  <c:v>0.97888702299999997</c:v>
                </c:pt>
                <c:pt idx="182">
                  <c:v>0.77959090799999997</c:v>
                </c:pt>
                <c:pt idx="183">
                  <c:v>0.48387215900000002</c:v>
                </c:pt>
                <c:pt idx="184">
                  <c:v>4.4105733000000001E-2</c:v>
                </c:pt>
                <c:pt idx="185">
                  <c:v>-0.15625731300000001</c:v>
                </c:pt>
                <c:pt idx="186">
                  <c:v>-0.38756206399999998</c:v>
                </c:pt>
                <c:pt idx="187">
                  <c:v>-0.648316373</c:v>
                </c:pt>
                <c:pt idx="188">
                  <c:v>-0.90694291699999996</c:v>
                </c:pt>
                <c:pt idx="189">
                  <c:v>-1.0832658989999999</c:v>
                </c:pt>
                <c:pt idx="190">
                  <c:v>-1.3296675790000001</c:v>
                </c:pt>
                <c:pt idx="191">
                  <c:v>-1.4857955140000001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FE-4793-8B7B-DE37DB42CCD4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ff!$O$1:$O$192</c:f>
              <c:numCache>
                <c:formatCode>General</c:formatCode>
                <c:ptCount val="192"/>
                <c:pt idx="0">
                  <c:v>1.1238777001323901</c:v>
                </c:pt>
                <c:pt idx="1">
                  <c:v>1.39011750097438</c:v>
                </c:pt>
                <c:pt idx="2">
                  <c:v>1.6711747916946</c:v>
                </c:pt>
                <c:pt idx="3">
                  <c:v>1.9626171309228899</c:v>
                </c:pt>
                <c:pt idx="4">
                  <c:v>2.2598482988704198</c:v>
                </c:pt>
                <c:pt idx="5">
                  <c:v>2.5581807824613598</c:v>
                </c:pt>
                <c:pt idx="6">
                  <c:v>2.85290970021429</c:v>
                </c:pt>
                <c:pt idx="7">
                  <c:v>3.1393870010337301</c:v>
                </c:pt>
                <c:pt idx="8">
                  <c:v>3.41309476675251</c:v>
                </c:pt>
                <c:pt idx="9">
                  <c:v>3.6697164624001601</c:v>
                </c:pt>
                <c:pt idx="10">
                  <c:v>3.9052050105379301</c:v>
                </c:pt>
                <c:pt idx="11">
                  <c:v>4.1158466160876603</c:v>
                </c:pt>
                <c:pt idx="12">
                  <c:v>4.29831933509863</c:v>
                </c:pt>
                <c:pt idx="13">
                  <c:v>4.44974546378812</c:v>
                </c:pt>
                <c:pt idx="14">
                  <c:v>4.5677369216491099</c:v>
                </c:pt>
                <c:pt idx="15">
                  <c:v>4.6504329129064503</c:v>
                </c:pt>
                <c:pt idx="16">
                  <c:v>4.6965292723778296</c:v>
                </c:pt>
                <c:pt idx="17">
                  <c:v>4.7052990329377398</c:v>
                </c:pt>
                <c:pt idx="18">
                  <c:v>4.6766038902233698</c:v>
                </c:pt>
                <c:pt idx="19">
                  <c:v>4.6108963837769599</c:v>
                </c:pt>
                <c:pt idx="20">
                  <c:v>4.5092127602269301</c:v>
                </c:pt>
                <c:pt idx="21">
                  <c:v>4.37315663105952</c:v>
                </c:pt>
                <c:pt idx="22">
                  <c:v>4.2048736827076896</c:v>
                </c:pt>
                <c:pt idx="23">
                  <c:v>4.0070178377943204</c:v>
                </c:pt>
                <c:pt idx="24">
                  <c:v>3.7827094011870299</c:v>
                </c:pt>
                <c:pt idx="25">
                  <c:v>3.5354858509264999</c:v>
                </c:pt>
                <c:pt idx="26">
                  <c:v>3.2692460500845102</c:v>
                </c:pt>
                <c:pt idx="27">
                  <c:v>2.9881887593642902</c:v>
                </c:pt>
                <c:pt idx="28">
                  <c:v>2.6967464201359999</c:v>
                </c:pt>
                <c:pt idx="29">
                  <c:v>2.3995152521884702</c:v>
                </c:pt>
                <c:pt idx="30">
                  <c:v>2.1011827685975302</c:v>
                </c:pt>
                <c:pt idx="31">
                  <c:v>1.8064538508446</c:v>
                </c:pt>
                <c:pt idx="32">
                  <c:v>1.5199765500251601</c:v>
                </c:pt>
                <c:pt idx="33">
                  <c:v>1.24626878430638</c:v>
                </c:pt>
                <c:pt idx="34">
                  <c:v>0.98964708865873596</c:v>
                </c:pt>
                <c:pt idx="35">
                  <c:v>0.75415854052096298</c:v>
                </c:pt>
                <c:pt idx="36">
                  <c:v>0.54351693497123499</c:v>
                </c:pt>
                <c:pt idx="37">
                  <c:v>0.36104421596026598</c:v>
                </c:pt>
                <c:pt idx="38">
                  <c:v>0.20961808727077699</c:v>
                </c:pt>
                <c:pt idx="39">
                  <c:v>9.1626629409787996E-2</c:v>
                </c:pt>
                <c:pt idx="40">
                  <c:v>8.9306381524454307E-3</c:v>
                </c:pt>
                <c:pt idx="41">
                  <c:v>-3.7165721318931103E-2</c:v>
                </c:pt>
                <c:pt idx="42">
                  <c:v>-4.5935481878847897E-2</c:v>
                </c:pt>
                <c:pt idx="43">
                  <c:v>-1.7240339164473501E-2</c:v>
                </c:pt>
                <c:pt idx="44">
                  <c:v>4.8467167281938499E-2</c:v>
                </c:pt>
                <c:pt idx="45">
                  <c:v>0.150150790831966</c:v>
                </c:pt>
                <c:pt idx="46">
                  <c:v>0.28620691999937398</c:v>
                </c:pt>
                <c:pt idx="47">
                  <c:v>0.45448986835119998</c:v>
                </c:pt>
                <c:pt idx="48">
                  <c:v>0.65234571326457402</c:v>
                </c:pt>
                <c:pt idx="49">
                  <c:v>0.87665414987186097</c:v>
                </c:pt>
                <c:pt idx="50">
                  <c:v>1.1238777001323901</c:v>
                </c:pt>
                <c:pt idx="51">
                  <c:v>1.39011750097438</c:v>
                </c:pt>
                <c:pt idx="52">
                  <c:v>1.6711747916946</c:v>
                </c:pt>
                <c:pt idx="53">
                  <c:v>1.9626171309228899</c:v>
                </c:pt>
                <c:pt idx="54">
                  <c:v>2.2598482988704198</c:v>
                </c:pt>
                <c:pt idx="55">
                  <c:v>2.5581807824613598</c:v>
                </c:pt>
                <c:pt idx="56">
                  <c:v>2.85290970021429</c:v>
                </c:pt>
                <c:pt idx="57">
                  <c:v>3.1393870010337301</c:v>
                </c:pt>
                <c:pt idx="58">
                  <c:v>3.41309476675251</c:v>
                </c:pt>
                <c:pt idx="59">
                  <c:v>3.6697164624001601</c:v>
                </c:pt>
                <c:pt idx="60">
                  <c:v>3.9052050105379301</c:v>
                </c:pt>
                <c:pt idx="61">
                  <c:v>4.1158466160876603</c:v>
                </c:pt>
                <c:pt idx="62">
                  <c:v>4.29831933509863</c:v>
                </c:pt>
                <c:pt idx="63">
                  <c:v>4.44974546378812</c:v>
                </c:pt>
                <c:pt idx="64">
                  <c:v>4.5677369216491099</c:v>
                </c:pt>
                <c:pt idx="65">
                  <c:v>4.6504329129064503</c:v>
                </c:pt>
                <c:pt idx="66">
                  <c:v>4.6965292723778296</c:v>
                </c:pt>
                <c:pt idx="67">
                  <c:v>4.7052990329377398</c:v>
                </c:pt>
                <c:pt idx="68">
                  <c:v>4.6766038902233698</c:v>
                </c:pt>
                <c:pt idx="69">
                  <c:v>4.6108963837769599</c:v>
                </c:pt>
                <c:pt idx="70">
                  <c:v>4.5092127602269301</c:v>
                </c:pt>
                <c:pt idx="71">
                  <c:v>4.37315663105952</c:v>
                </c:pt>
                <c:pt idx="72">
                  <c:v>4.2048736827076896</c:v>
                </c:pt>
                <c:pt idx="73">
                  <c:v>4.0070178377943204</c:v>
                </c:pt>
                <c:pt idx="74">
                  <c:v>3.7827094011870299</c:v>
                </c:pt>
                <c:pt idx="75">
                  <c:v>3.5354858509264901</c:v>
                </c:pt>
                <c:pt idx="76">
                  <c:v>3.2692460500845102</c:v>
                </c:pt>
                <c:pt idx="77">
                  <c:v>2.9881887593642902</c:v>
                </c:pt>
                <c:pt idx="78">
                  <c:v>2.6967464201359999</c:v>
                </c:pt>
                <c:pt idx="79">
                  <c:v>2.3995152521884702</c:v>
                </c:pt>
                <c:pt idx="80">
                  <c:v>2.1011827685975302</c:v>
                </c:pt>
                <c:pt idx="81">
                  <c:v>1.8064538508446</c:v>
                </c:pt>
                <c:pt idx="82">
                  <c:v>1.5199765500251601</c:v>
                </c:pt>
                <c:pt idx="83">
                  <c:v>1.24626878430637</c:v>
                </c:pt>
                <c:pt idx="84">
                  <c:v>0.98964708865873696</c:v>
                </c:pt>
                <c:pt idx="85">
                  <c:v>0.75415854052096198</c:v>
                </c:pt>
                <c:pt idx="86">
                  <c:v>0.54351693497123499</c:v>
                </c:pt>
                <c:pt idx="87">
                  <c:v>0.36104421596026398</c:v>
                </c:pt>
                <c:pt idx="88">
                  <c:v>0.20961808727077699</c:v>
                </c:pt>
                <c:pt idx="89">
                  <c:v>9.1626629409788496E-2</c:v>
                </c:pt>
                <c:pt idx="90">
                  <c:v>8.9306381524454307E-3</c:v>
                </c:pt>
                <c:pt idx="91">
                  <c:v>-3.7165721318931103E-2</c:v>
                </c:pt>
                <c:pt idx="92">
                  <c:v>-4.5935481878847502E-2</c:v>
                </c:pt>
                <c:pt idx="93">
                  <c:v>-1.7240339164473501E-2</c:v>
                </c:pt>
                <c:pt idx="94">
                  <c:v>4.8467167281938103E-2</c:v>
                </c:pt>
                <c:pt idx="95">
                  <c:v>0.150150790831967</c:v>
                </c:pt>
                <c:pt idx="96">
                  <c:v>0.28620691999937398</c:v>
                </c:pt>
                <c:pt idx="97">
                  <c:v>0.45448986835120098</c:v>
                </c:pt>
                <c:pt idx="98">
                  <c:v>0.65234571326457402</c:v>
                </c:pt>
                <c:pt idx="99">
                  <c:v>0.87665414987186296</c:v>
                </c:pt>
                <c:pt idx="100">
                  <c:v>1.1238777001323901</c:v>
                </c:pt>
                <c:pt idx="101">
                  <c:v>1.39011750097438</c:v>
                </c:pt>
                <c:pt idx="102">
                  <c:v>1.6711747916946</c:v>
                </c:pt>
                <c:pt idx="103">
                  <c:v>1.9626171309228899</c:v>
                </c:pt>
                <c:pt idx="104">
                  <c:v>2.2598482988704198</c:v>
                </c:pt>
                <c:pt idx="105">
                  <c:v>2.5581807824613598</c:v>
                </c:pt>
                <c:pt idx="106">
                  <c:v>2.85290970021429</c:v>
                </c:pt>
                <c:pt idx="107">
                  <c:v>3.1393870010337301</c:v>
                </c:pt>
                <c:pt idx="108">
                  <c:v>3.41309476675251</c:v>
                </c:pt>
                <c:pt idx="109">
                  <c:v>3.6697164624001601</c:v>
                </c:pt>
                <c:pt idx="110">
                  <c:v>3.9052050105379301</c:v>
                </c:pt>
                <c:pt idx="111">
                  <c:v>4.1158466160876603</c:v>
                </c:pt>
                <c:pt idx="112">
                  <c:v>4.29831933509863</c:v>
                </c:pt>
                <c:pt idx="113">
                  <c:v>4.44974546378812</c:v>
                </c:pt>
                <c:pt idx="114">
                  <c:v>4.5677369216491099</c:v>
                </c:pt>
                <c:pt idx="115">
                  <c:v>4.6504329129064503</c:v>
                </c:pt>
                <c:pt idx="116">
                  <c:v>4.6965292723778296</c:v>
                </c:pt>
                <c:pt idx="117">
                  <c:v>4.7052990329377398</c:v>
                </c:pt>
                <c:pt idx="118">
                  <c:v>4.6766038902233698</c:v>
                </c:pt>
                <c:pt idx="119">
                  <c:v>4.6108963837769599</c:v>
                </c:pt>
                <c:pt idx="120">
                  <c:v>4.5092127602269301</c:v>
                </c:pt>
                <c:pt idx="121">
                  <c:v>4.37315663105952</c:v>
                </c:pt>
                <c:pt idx="122">
                  <c:v>4.2048736827076896</c:v>
                </c:pt>
                <c:pt idx="123">
                  <c:v>4.0070178377943204</c:v>
                </c:pt>
                <c:pt idx="124">
                  <c:v>3.7827094011870299</c:v>
                </c:pt>
                <c:pt idx="125">
                  <c:v>3.5354858509264901</c:v>
                </c:pt>
                <c:pt idx="126">
                  <c:v>3.2692460500845102</c:v>
                </c:pt>
                <c:pt idx="127">
                  <c:v>2.9881887593642902</c:v>
                </c:pt>
                <c:pt idx="128">
                  <c:v>2.6967464201359999</c:v>
                </c:pt>
                <c:pt idx="129">
                  <c:v>2.3995152521884702</c:v>
                </c:pt>
                <c:pt idx="130">
                  <c:v>2.1011827685975302</c:v>
                </c:pt>
                <c:pt idx="131">
                  <c:v>1.80645385084459</c:v>
                </c:pt>
                <c:pt idx="132">
                  <c:v>1.5199765500251601</c:v>
                </c:pt>
                <c:pt idx="133">
                  <c:v>1.24626878430638</c:v>
                </c:pt>
                <c:pt idx="134">
                  <c:v>0.98964708865873396</c:v>
                </c:pt>
                <c:pt idx="135">
                  <c:v>0.75415854052096298</c:v>
                </c:pt>
                <c:pt idx="136">
                  <c:v>0.54351693497123299</c:v>
                </c:pt>
                <c:pt idx="137">
                  <c:v>0.36104421596026498</c:v>
                </c:pt>
                <c:pt idx="138">
                  <c:v>0.20961808727077799</c:v>
                </c:pt>
                <c:pt idx="139">
                  <c:v>9.1626629409787094E-2</c:v>
                </c:pt>
                <c:pt idx="140">
                  <c:v>8.9306381524454307E-3</c:v>
                </c:pt>
                <c:pt idx="141">
                  <c:v>-3.7165721318931498E-2</c:v>
                </c:pt>
                <c:pt idx="142">
                  <c:v>-4.5935481878847897E-2</c:v>
                </c:pt>
                <c:pt idx="143">
                  <c:v>-1.7240339164473501E-2</c:v>
                </c:pt>
                <c:pt idx="144">
                  <c:v>4.8467167281938998E-2</c:v>
                </c:pt>
                <c:pt idx="145">
                  <c:v>0.150150790831966</c:v>
                </c:pt>
                <c:pt idx="146">
                  <c:v>0.28620691999937398</c:v>
                </c:pt>
                <c:pt idx="147">
                  <c:v>0.45448986835119798</c:v>
                </c:pt>
                <c:pt idx="148">
                  <c:v>0.65234571326457103</c:v>
                </c:pt>
                <c:pt idx="149">
                  <c:v>0.87665414987185597</c:v>
                </c:pt>
                <c:pt idx="150">
                  <c:v>1.1238777001323901</c:v>
                </c:pt>
                <c:pt idx="151">
                  <c:v>1.39011750097438</c:v>
                </c:pt>
                <c:pt idx="152">
                  <c:v>1.67117479169459</c:v>
                </c:pt>
                <c:pt idx="153">
                  <c:v>1.9626171309228899</c:v>
                </c:pt>
                <c:pt idx="154">
                  <c:v>2.2598482988704101</c:v>
                </c:pt>
                <c:pt idx="155">
                  <c:v>2.5581807824613598</c:v>
                </c:pt>
                <c:pt idx="156">
                  <c:v>2.85290970021429</c:v>
                </c:pt>
                <c:pt idx="157">
                  <c:v>3.1393870010337301</c:v>
                </c:pt>
                <c:pt idx="158">
                  <c:v>3.41309476675251</c:v>
                </c:pt>
                <c:pt idx="159">
                  <c:v>3.6697164624001499</c:v>
                </c:pt>
                <c:pt idx="160">
                  <c:v>3.9052050105379301</c:v>
                </c:pt>
                <c:pt idx="161">
                  <c:v>4.1158466160876603</c:v>
                </c:pt>
                <c:pt idx="162">
                  <c:v>4.29831933509863</c:v>
                </c:pt>
                <c:pt idx="163">
                  <c:v>4.4497454637881102</c:v>
                </c:pt>
                <c:pt idx="164">
                  <c:v>4.5677369216491002</c:v>
                </c:pt>
                <c:pt idx="165">
                  <c:v>4.6504329129064503</c:v>
                </c:pt>
                <c:pt idx="166">
                  <c:v>4.6965292723778296</c:v>
                </c:pt>
                <c:pt idx="167">
                  <c:v>4.7052990329377398</c:v>
                </c:pt>
                <c:pt idx="168">
                  <c:v>4.6766038902233698</c:v>
                </c:pt>
                <c:pt idx="169">
                  <c:v>4.6108963837769599</c:v>
                </c:pt>
                <c:pt idx="170">
                  <c:v>4.5092127602269301</c:v>
                </c:pt>
                <c:pt idx="171">
                  <c:v>4.37315663105952</c:v>
                </c:pt>
                <c:pt idx="172">
                  <c:v>4.2048736827077002</c:v>
                </c:pt>
                <c:pt idx="173">
                  <c:v>4.0070178377943204</c:v>
                </c:pt>
                <c:pt idx="174">
                  <c:v>3.7827094011870401</c:v>
                </c:pt>
                <c:pt idx="175">
                  <c:v>3.5354858509264901</c:v>
                </c:pt>
                <c:pt idx="176">
                  <c:v>3.2692460500845102</c:v>
                </c:pt>
                <c:pt idx="177">
                  <c:v>2.9881887593643</c:v>
                </c:pt>
                <c:pt idx="178">
                  <c:v>2.6967464201359999</c:v>
                </c:pt>
                <c:pt idx="179">
                  <c:v>2.3995152521884702</c:v>
                </c:pt>
                <c:pt idx="180">
                  <c:v>2.1011827685975302</c:v>
                </c:pt>
                <c:pt idx="181">
                  <c:v>1.8064538508446</c:v>
                </c:pt>
                <c:pt idx="182">
                  <c:v>1.5199765500251601</c:v>
                </c:pt>
                <c:pt idx="183">
                  <c:v>1.24626878430638</c:v>
                </c:pt>
                <c:pt idx="184">
                  <c:v>0.98964708865873396</c:v>
                </c:pt>
                <c:pt idx="185">
                  <c:v>0.75415854052096298</c:v>
                </c:pt>
                <c:pt idx="186">
                  <c:v>0.54351693497123599</c:v>
                </c:pt>
                <c:pt idx="187">
                  <c:v>0.36104421596026698</c:v>
                </c:pt>
                <c:pt idx="188">
                  <c:v>0.20961808727077899</c:v>
                </c:pt>
                <c:pt idx="189">
                  <c:v>9.1626629409787594E-2</c:v>
                </c:pt>
                <c:pt idx="190">
                  <c:v>8.9306381524454307E-3</c:v>
                </c:pt>
                <c:pt idx="191">
                  <c:v>-3.71657213189307E-2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FE-4793-8B7B-DE37DB42C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857152"/>
        <c:axId val="101867520"/>
      </c:scatterChart>
      <c:valAx>
        <c:axId val="101857152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1867520"/>
        <c:crosses val="autoZero"/>
        <c:crossBetween val="midCat"/>
      </c:valAx>
      <c:valAx>
        <c:axId val="10186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857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ppa.demo2!$C$1:$C$240</c:f>
              <c:numCache>
                <c:formatCode>General</c:formatCode>
                <c:ptCount val="240"/>
                <c:pt idx="0">
                  <c:v>1.29861583207847</c:v>
                </c:pt>
                <c:pt idx="1">
                  <c:v>1.6878974703065099</c:v>
                </c:pt>
                <c:pt idx="2">
                  <c:v>2.1180964847540298</c:v>
                </c:pt>
                <c:pt idx="3">
                  <c:v>2.5661518774165901</c:v>
                </c:pt>
                <c:pt idx="4">
                  <c:v>3.00165832623316</c:v>
                </c:pt>
                <c:pt idx="5">
                  <c:v>3.3899491826865402</c:v>
                </c:pt>
                <c:pt idx="6">
                  <c:v>3.6965756436864399</c:v>
                </c:pt>
                <c:pt idx="7">
                  <c:v>3.8924485169177698</c:v>
                </c:pt>
                <c:pt idx="8">
                  <c:v>3.9586403665167098</c:v>
                </c:pt>
                <c:pt idx="9">
                  <c:v>3.88982521466755</c:v>
                </c:pt>
                <c:pt idx="10">
                  <c:v>3.69558842589506</c:v>
                </c:pt>
                <c:pt idx="11">
                  <c:v>3.3993048699026001</c:v>
                </c:pt>
                <c:pt idx="12">
                  <c:v>3.0348192833080598</c:v>
                </c:pt>
                <c:pt idx="13">
                  <c:v>2.6416084475491499</c:v>
                </c:pt>
                <c:pt idx="14">
                  <c:v>2.2593415690332002</c:v>
                </c:pt>
                <c:pt idx="15">
                  <c:v>1.9227493799128399</c:v>
                </c:pt>
                <c:pt idx="16">
                  <c:v>1.6575191575461801</c:v>
                </c:pt>
                <c:pt idx="17">
                  <c:v>1.4776592428959201</c:v>
                </c:pt>
                <c:pt idx="18">
                  <c:v>1.3845239950802799</c:v>
                </c:pt>
                <c:pt idx="19">
                  <c:v>1.3675060573765401</c:v>
                </c:pt>
                <c:pt idx="20">
                  <c:v>1.4062692987807499</c:v>
                </c:pt>
                <c:pt idx="21">
                  <c:v>1.4742587522250801</c:v>
                </c:pt>
                <c:pt idx="22">
                  <c:v>1.5430456310332701</c:v>
                </c:pt>
                <c:pt idx="23">
                  <c:v>1.58686673742096</c:v>
                </c:pt>
                <c:pt idx="24">
                  <c:v>1.5865799569374399</c:v>
                </c:pt>
                <c:pt idx="25">
                  <c:v>1.5322816476200001</c:v>
                </c:pt>
                <c:pt idx="26">
                  <c:v>1.4240731889448699</c:v>
                </c:pt>
                <c:pt idx="27">
                  <c:v>1.2708865981758</c:v>
                </c:pt>
                <c:pt idx="28">
                  <c:v>1.08775633673704</c:v>
                </c:pt>
                <c:pt idx="29">
                  <c:v>0.89229152150393198</c:v>
                </c:pt>
                <c:pt idx="30">
                  <c:v>0.70123269616883999</c:v>
                </c:pt>
                <c:pt idx="31">
                  <c:v>0.52783834307104305</c:v>
                </c:pt>
                <c:pt idx="32">
                  <c:v>0.38051134446433499</c:v>
                </c:pt>
                <c:pt idx="33">
                  <c:v>0.26296597969128599</c:v>
                </c:pt>
                <c:pt idx="34">
                  <c:v>0.17438943584838501</c:v>
                </c:pt>
                <c:pt idx="35">
                  <c:v>0.111541684055497</c:v>
                </c:pt>
                <c:pt idx="36">
                  <c:v>6.9972313214723095E-2</c:v>
                </c:pt>
                <c:pt idx="37">
                  <c:v>4.53078946859908E-2</c:v>
                </c:pt>
                <c:pt idx="38">
                  <c:v>3.4195169619662201E-2</c:v>
                </c:pt>
                <c:pt idx="39">
                  <c:v>3.4906834898649902E-2</c:v>
                </c:pt>
                <c:pt idx="40">
                  <c:v>4.7688058168552601E-2</c:v>
                </c:pt>
                <c:pt idx="41">
                  <c:v>7.4923606309837396E-2</c:v>
                </c:pt>
                <c:pt idx="42">
                  <c:v>0.121156264142377</c:v>
                </c:pt>
                <c:pt idx="43">
                  <c:v>0.19291689057674299</c:v>
                </c:pt>
                <c:pt idx="44">
                  <c:v>0.29826705854402802</c:v>
                </c:pt>
                <c:pt idx="45">
                  <c:v>0.44593546477645502</c:v>
                </c:pt>
                <c:pt idx="46">
                  <c:v>0.64396995051863304</c:v>
                </c:pt>
                <c:pt idx="47">
                  <c:v>0.89793491200306796</c:v>
                </c:pt>
                <c:pt idx="48">
                  <c:v>1.2088451605825601</c:v>
                </c:pt>
                <c:pt idx="49">
                  <c:v>1.57121655083616</c:v>
                </c:pt>
                <c:pt idx="50">
                  <c:v>1.97167678230425</c:v>
                </c:pt>
                <c:pt idx="51">
                  <c:v>2.3887590168756301</c:v>
                </c:pt>
                <c:pt idx="52">
                  <c:v>2.7941597905684898</c:v>
                </c:pt>
                <c:pt idx="53">
                  <c:v>3.1556088897765799</c:v>
                </c:pt>
                <c:pt idx="54">
                  <c:v>3.4410388871092201</c:v>
                </c:pt>
                <c:pt idx="55">
                  <c:v>3.6233714669578099</c:v>
                </c:pt>
                <c:pt idx="56">
                  <c:v>3.6849876086073499</c:v>
                </c:pt>
                <c:pt idx="57">
                  <c:v>3.6209295082571802</c:v>
                </c:pt>
                <c:pt idx="58">
                  <c:v>3.4401199136760598</c:v>
                </c:pt>
                <c:pt idx="59">
                  <c:v>3.1643178373619101</c:v>
                </c:pt>
                <c:pt idx="60">
                  <c:v>2.8250283981197399</c:v>
                </c:pt>
                <c:pt idx="61">
                  <c:v>2.4589994277698199</c:v>
                </c:pt>
                <c:pt idx="62">
                  <c:v>2.1031578811552301</c:v>
                </c:pt>
                <c:pt idx="63">
                  <c:v>1.7898336255462399</c:v>
                </c:pt>
                <c:pt idx="64">
                  <c:v>1.5429382290570399</c:v>
                </c:pt>
                <c:pt idx="65">
                  <c:v>1.37551166452811</c:v>
                </c:pt>
                <c:pt idx="66">
                  <c:v>1.2888146669862</c:v>
                </c:pt>
                <c:pt idx="67">
                  <c:v>1.27297314470679</c:v>
                </c:pt>
                <c:pt idx="68">
                  <c:v>1.30905676206496</c:v>
                </c:pt>
                <c:pt idx="69">
                  <c:v>1.3723462428618201</c:v>
                </c:pt>
                <c:pt idx="70">
                  <c:v>1.43637802462886</c:v>
                </c:pt>
                <c:pt idx="71">
                  <c:v>1.47716986705029</c:v>
                </c:pt>
                <c:pt idx="72">
                  <c:v>1.47690291111838</c:v>
                </c:pt>
                <c:pt idx="73">
                  <c:v>1.4263581334983999</c:v>
                </c:pt>
                <c:pt idx="74">
                  <c:v>1.32562990550954</c:v>
                </c:pt>
                <c:pt idx="75">
                  <c:v>1.18303279222705</c:v>
                </c:pt>
                <c:pt idx="76">
                  <c:v>1.0125619533322701</c:v>
                </c:pt>
                <c:pt idx="77">
                  <c:v>0.83060922326234099</c:v>
                </c:pt>
                <c:pt idx="78">
                  <c:v>0.65275790596917704</c:v>
                </c:pt>
                <c:pt idx="79">
                  <c:v>0.49134995187151698</c:v>
                </c:pt>
                <c:pt idx="80">
                  <c:v>0.35420736906176797</c:v>
                </c:pt>
                <c:pt idx="81">
                  <c:v>0.24478767630522399</c:v>
                </c:pt>
                <c:pt idx="82">
                  <c:v>0.162334248801384</c:v>
                </c:pt>
                <c:pt idx="83">
                  <c:v>0.10383103427740201</c:v>
                </c:pt>
                <c:pt idx="84">
                  <c:v>6.5135269503840298E-2</c:v>
                </c:pt>
                <c:pt idx="85">
                  <c:v>4.21758520683388E-2</c:v>
                </c:pt>
                <c:pt idx="86">
                  <c:v>3.1831327086062101E-2</c:v>
                </c:pt>
                <c:pt idx="87">
                  <c:v>3.2493796391616397E-2</c:v>
                </c:pt>
                <c:pt idx="88">
                  <c:v>4.4391479689854102E-2</c:v>
                </c:pt>
                <c:pt idx="89">
                  <c:v>6.9744289776660501E-2</c:v>
                </c:pt>
                <c:pt idx="90">
                  <c:v>0.112780977995905</c:v>
                </c:pt>
                <c:pt idx="91">
                  <c:v>0.17958093826338001</c:v>
                </c:pt>
                <c:pt idx="92">
                  <c:v>0.27764846336815402</c:v>
                </c:pt>
                <c:pt idx="93">
                  <c:v>0.41510885298877098</c:v>
                </c:pt>
                <c:pt idx="94">
                  <c:v>0.59945361747137604</c:v>
                </c:pt>
                <c:pt idx="95">
                  <c:v>0.83586249765315102</c:v>
                </c:pt>
                <c:pt idx="96">
                  <c:v>1.1252801530418799</c:v>
                </c:pt>
                <c:pt idx="97">
                  <c:v>1.46260154603655</c:v>
                </c:pt>
                <c:pt idx="98">
                  <c:v>1.8353787761132601</c:v>
                </c:pt>
                <c:pt idx="99">
                  <c:v>2.2236289640226499</c:v>
                </c:pt>
                <c:pt idx="100">
                  <c:v>2.6010052066876299</c:v>
                </c:pt>
                <c:pt idx="101">
                  <c:v>2.9374680647411102</c:v>
                </c:pt>
                <c:pt idx="102">
                  <c:v>3.2031668668328899</c:v>
                </c:pt>
                <c:pt idx="103">
                  <c:v>3.3728951662436</c:v>
                </c:pt>
                <c:pt idx="104">
                  <c:v>3.4302519093287298</c:v>
                </c:pt>
                <c:pt idx="105">
                  <c:v>3.3706220151817701</c:v>
                </c:pt>
                <c:pt idx="106">
                  <c:v>3.2023114201642602</c:v>
                </c:pt>
                <c:pt idx="107">
                  <c:v>2.9455749804911302</c:v>
                </c:pt>
                <c:pt idx="108">
                  <c:v>2.6297399301759001</c:v>
                </c:pt>
                <c:pt idx="109">
                  <c:v>2.2890137981585998</c:v>
                </c:pt>
                <c:pt idx="110">
                  <c:v>1.9577708539918199</c:v>
                </c:pt>
                <c:pt idx="111">
                  <c:v>1.6661060669702099</c:v>
                </c:pt>
                <c:pt idx="112">
                  <c:v>1.43627804713282</c:v>
                </c:pt>
                <c:pt idx="113">
                  <c:v>1.28042534051687</c:v>
                </c:pt>
                <c:pt idx="114">
                  <c:v>1.1997215301006401</c:v>
                </c:pt>
                <c:pt idx="115">
                  <c:v>1.1849751000397399</c:v>
                </c:pt>
                <c:pt idx="116">
                  <c:v>1.2185643303126501</c:v>
                </c:pt>
                <c:pt idx="117">
                  <c:v>1.27747873801289</c:v>
                </c:pt>
                <c:pt idx="118">
                  <c:v>1.3370841329268599</c:v>
                </c:pt>
                <c:pt idx="119">
                  <c:v>1.3750561182394601</c:v>
                </c:pt>
                <c:pt idx="120">
                  <c:v>1.3748076164282199</c:v>
                </c:pt>
                <c:pt idx="121">
                  <c:v>1.32775689649294</c:v>
                </c:pt>
                <c:pt idx="122">
                  <c:v>1.23399180605546</c:v>
                </c:pt>
                <c:pt idx="123">
                  <c:v>1.1012521412165599</c:v>
                </c:pt>
                <c:pt idx="124">
                  <c:v>0.94256560473057305</c:v>
                </c:pt>
                <c:pt idx="125">
                  <c:v>0.77319089685581999</c:v>
                </c:pt>
                <c:pt idx="126">
                  <c:v>0.60763407943355796</c:v>
                </c:pt>
                <c:pt idx="127">
                  <c:v>0.45738392894971702</c:v>
                </c:pt>
                <c:pt idx="128">
                  <c:v>0.329721733984778</c:v>
                </c:pt>
                <c:pt idx="129">
                  <c:v>0.22786600206329399</c:v>
                </c:pt>
                <c:pt idx="130">
                  <c:v>0.15111241231848799</c:v>
                </c:pt>
                <c:pt idx="131">
                  <c:v>9.6653406037432998E-2</c:v>
                </c:pt>
                <c:pt idx="132">
                  <c:v>6.0632600787667197E-2</c:v>
                </c:pt>
                <c:pt idx="133">
                  <c:v>3.92603211872566E-2</c:v>
                </c:pt>
                <c:pt idx="134">
                  <c:v>2.9630892179498301E-2</c:v>
                </c:pt>
                <c:pt idx="135">
                  <c:v>3.0247566329213601E-2</c:v>
                </c:pt>
                <c:pt idx="136">
                  <c:v>4.1322786977185499E-2</c:v>
                </c:pt>
                <c:pt idx="137">
                  <c:v>6.4923008862323106E-2</c:v>
                </c:pt>
                <c:pt idx="138">
                  <c:v>0.10498465834804301</c:v>
                </c:pt>
                <c:pt idx="139">
                  <c:v>0.167166873212311</c:v>
                </c:pt>
                <c:pt idx="140">
                  <c:v>0.25845518974505699</c:v>
                </c:pt>
                <c:pt idx="141">
                  <c:v>0.38641322218234803</c:v>
                </c:pt>
                <c:pt idx="142">
                  <c:v>0.55801460799547198</c:v>
                </c:pt>
                <c:pt idx="143">
                  <c:v>0.77808102307149896</c:v>
                </c:pt>
                <c:pt idx="144">
                  <c:v>1.0474918245275799</c:v>
                </c:pt>
                <c:pt idx="145">
                  <c:v>1.36149487563002</c:v>
                </c:pt>
                <c:pt idx="146">
                  <c:v>1.7085027739030301</c:v>
                </c:pt>
                <c:pt idx="147">
                  <c:v>2.06991401590086</c:v>
                </c:pt>
                <c:pt idx="148">
                  <c:v>2.42120300637486</c:v>
                </c:pt>
                <c:pt idx="149">
                  <c:v>2.7344068713106102</c:v>
                </c:pt>
                <c:pt idx="150">
                  <c:v>2.9817384555614699</c:v>
                </c:pt>
                <c:pt idx="151">
                  <c:v>3.1397337828078302</c:v>
                </c:pt>
                <c:pt idx="152">
                  <c:v>3.19312557088905</c:v>
                </c:pt>
                <c:pt idx="153">
                  <c:v>3.1376177700560302</c:v>
                </c:pt>
                <c:pt idx="154">
                  <c:v>2.98094214418134</c:v>
                </c:pt>
                <c:pt idx="155">
                  <c:v>2.7419533724617402</c:v>
                </c:pt>
                <c:pt idx="156">
                  <c:v>2.4479513568657598</c:v>
                </c:pt>
                <c:pt idx="157">
                  <c:v>2.1307789294251598</c:v>
                </c:pt>
                <c:pt idx="158">
                  <c:v>1.82243413634479</c:v>
                </c:pt>
                <c:pt idx="159">
                  <c:v>1.5509315428956501</c:v>
                </c:pt>
                <c:pt idx="160">
                  <c:v>1.3369910666717899</c:v>
                </c:pt>
                <c:pt idx="161">
                  <c:v>1.19191214070888</c:v>
                </c:pt>
                <c:pt idx="162">
                  <c:v>1.11678722058058</c:v>
                </c:pt>
                <c:pt idx="163">
                  <c:v>1.1030601812402001</c:v>
                </c:pt>
                <c:pt idx="164">
                  <c:v>1.13432745633426</c:v>
                </c:pt>
                <c:pt idx="165">
                  <c:v>1.18916923084354</c:v>
                </c:pt>
                <c:pt idx="166">
                  <c:v>1.2446542260257101</c:v>
                </c:pt>
                <c:pt idx="167">
                  <c:v>1.28000128521671</c:v>
                </c:pt>
                <c:pt idx="168">
                  <c:v>1.27976996183031</c:v>
                </c:pt>
                <c:pt idx="169">
                  <c:v>1.2359717624777999</c:v>
                </c:pt>
                <c:pt idx="170">
                  <c:v>1.1486884620536</c:v>
                </c:pt>
                <c:pt idx="171">
                  <c:v>1.0251248202943399</c:v>
                </c:pt>
                <c:pt idx="172">
                  <c:v>0.87740796135717902</c:v>
                </c:pt>
                <c:pt idx="173">
                  <c:v>0.71974178258298604</c:v>
                </c:pt>
                <c:pt idx="174">
                  <c:v>0.56562957125869195</c:v>
                </c:pt>
                <c:pt idx="175">
                  <c:v>0.42576590811630599</c:v>
                </c:pt>
                <c:pt idx="176">
                  <c:v>0.30692874106459</c:v>
                </c:pt>
                <c:pt idx="177">
                  <c:v>0.212114088748353</c:v>
                </c:pt>
                <c:pt idx="178">
                  <c:v>0.140666318569973</c:v>
                </c:pt>
                <c:pt idx="179">
                  <c:v>8.9971952640657396E-2</c:v>
                </c:pt>
                <c:pt idx="180">
                  <c:v>5.6441192402832803E-2</c:v>
                </c:pt>
                <c:pt idx="181">
                  <c:v>3.6546335026712E-2</c:v>
                </c:pt>
                <c:pt idx="182">
                  <c:v>2.7582568863033698E-2</c:v>
                </c:pt>
                <c:pt idx="183">
                  <c:v>2.81566135829001E-2</c:v>
                </c:pt>
                <c:pt idx="184">
                  <c:v>3.8466226750988999E-2</c:v>
                </c:pt>
                <c:pt idx="185">
                  <c:v>6.04350132926268E-2</c:v>
                </c:pt>
                <c:pt idx="186">
                  <c:v>9.7727282422178693E-2</c:v>
                </c:pt>
                <c:pt idx="187">
                  <c:v>0.155610967231924</c:v>
                </c:pt>
                <c:pt idx="188">
                  <c:v>0.24058870809445099</c:v>
                </c:pt>
                <c:pt idx="189">
                  <c:v>0.35970126197569602</c:v>
                </c:pt>
                <c:pt idx="190">
                  <c:v>0.51944019297074095</c:v>
                </c:pt>
                <c:pt idx="191">
                  <c:v>0.72429386431835296</c:v>
                </c:pt>
                <c:pt idx="192">
                  <c:v>0.97508084496651404</c:v>
                </c:pt>
                <c:pt idx="193">
                  <c:v>1.26737750372956</c:v>
                </c:pt>
                <c:pt idx="194">
                  <c:v>1.5903974516997501</c:v>
                </c:pt>
                <c:pt idx="195">
                  <c:v>1.92682506953494</c:v>
                </c:pt>
                <c:pt idx="196">
                  <c:v>2.2538301665086502</c:v>
                </c:pt>
                <c:pt idx="197">
                  <c:v>2.5453828852194298</c:v>
                </c:pt>
                <c:pt idx="198">
                  <c:v>2.7756169400455901</c:v>
                </c:pt>
                <c:pt idx="199">
                  <c:v>2.9226903716321502</c:v>
                </c:pt>
                <c:pt idx="200">
                  <c:v>2.9723912939854</c:v>
                </c:pt>
                <c:pt idx="201">
                  <c:v>2.9207206345385801</c:v>
                </c:pt>
                <c:pt idx="202">
                  <c:v>2.7748756760517201</c:v>
                </c:pt>
                <c:pt idx="203">
                  <c:v>2.5524077120931898</c:v>
                </c:pt>
                <c:pt idx="204">
                  <c:v>2.2787294579278399</c:v>
                </c:pt>
                <c:pt idx="205">
                  <c:v>1.9834825153673701</c:v>
                </c:pt>
                <c:pt idx="206">
                  <c:v>1.69645297075643</c:v>
                </c:pt>
                <c:pt idx="207">
                  <c:v>1.44371879944165</c:v>
                </c:pt>
                <c:pt idx="208">
                  <c:v>1.2445675932515901</c:v>
                </c:pt>
                <c:pt idx="209">
                  <c:v>1.10951767839564</c:v>
                </c:pt>
                <c:pt idx="210">
                  <c:v>1.03958599121538</c:v>
                </c:pt>
                <c:pt idx="211">
                  <c:v>1.0268078741881199</c:v>
                </c:pt>
                <c:pt idx="212">
                  <c:v>1.0559137061427299</c:v>
                </c:pt>
                <c:pt idx="213">
                  <c:v>1.10696438031108</c:v>
                </c:pt>
                <c:pt idx="214">
                  <c:v>1.1586138106153101</c:v>
                </c:pt>
                <c:pt idx="215">
                  <c:v>1.1915173994892301</c:v>
                </c:pt>
                <c:pt idx="216">
                  <c:v>1.1913020670180801</c:v>
                </c:pt>
                <c:pt idx="217">
                  <c:v>1.15053154811508</c:v>
                </c:pt>
                <c:pt idx="218">
                  <c:v>1.0692819647424501</c:v>
                </c:pt>
                <c:pt idx="219">
                  <c:v>0.95426002624847095</c:v>
                </c:pt>
                <c:pt idx="220">
                  <c:v>0.81675453336005799</c:v>
                </c:pt>
                <c:pt idx="221">
                  <c:v>0.66998749688116699</c:v>
                </c:pt>
                <c:pt idx="222">
                  <c:v>0.52652874931001203</c:v>
                </c:pt>
                <c:pt idx="223">
                  <c:v>0.39633357676201098</c:v>
                </c:pt>
                <c:pt idx="224">
                  <c:v>0.285711381391203</c:v>
                </c:pt>
                <c:pt idx="225">
                  <c:v>0.197451073166442</c:v>
                </c:pt>
                <c:pt idx="226">
                  <c:v>0.13094234203822799</c:v>
                </c:pt>
                <c:pt idx="227">
                  <c:v>8.3752374529228596E-2</c:v>
                </c:pt>
                <c:pt idx="228">
                  <c:v>5.2539527555637199E-2</c:v>
                </c:pt>
                <c:pt idx="229">
                  <c:v>3.4019961210052498E-2</c:v>
                </c:pt>
                <c:pt idx="230">
                  <c:v>2.56758419717916E-2</c:v>
                </c:pt>
                <c:pt idx="231">
                  <c:v>2.6210204147599898E-2</c:v>
                </c:pt>
                <c:pt idx="232">
                  <c:v>3.5807134723885498E-2</c:v>
                </c:pt>
                <c:pt idx="233">
                  <c:v>5.62572637294938E-2</c:v>
                </c:pt>
                <c:pt idx="234">
                  <c:v>9.0971594134851994E-2</c:v>
                </c:pt>
                <c:pt idx="235">
                  <c:v>0.14485389753088701</c:v>
                </c:pt>
                <c:pt idx="236">
                  <c:v>0.223957299985553</c:v>
                </c:pt>
                <c:pt idx="237">
                  <c:v>0.33483584525441501</c:v>
                </c:pt>
                <c:pt idx="238">
                  <c:v>0.48353234880845702</c:v>
                </c:pt>
                <c:pt idx="239">
                  <c:v>0.67422490246366795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47-4176-BED3-7854EF508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455488"/>
        <c:axId val="421455880"/>
      </c:scatterChart>
      <c:valAx>
        <c:axId val="42145548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55880"/>
        <c:crosses val="autoZero"/>
        <c:crossBetween val="midCat"/>
      </c:valAx>
      <c:valAx>
        <c:axId val="421455880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455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ff!$P$1:$P$192</c:f>
              <c:numCache>
                <c:formatCode>General</c:formatCode>
                <c:ptCount val="192"/>
                <c:pt idx="0">
                  <c:v>1.868178831</c:v>
                </c:pt>
                <c:pt idx="1">
                  <c:v>2.3624578700000001</c:v>
                </c:pt>
                <c:pt idx="2">
                  <c:v>2.9490986170000002</c:v>
                </c:pt>
                <c:pt idx="3">
                  <c:v>3.723817092</c:v>
                </c:pt>
                <c:pt idx="4">
                  <c:v>4.4430762909999997</c:v>
                </c:pt>
                <c:pt idx="5">
                  <c:v>5.0882514170000004</c:v>
                </c:pt>
                <c:pt idx="6">
                  <c:v>5.6157165109999996</c:v>
                </c:pt>
                <c:pt idx="7">
                  <c:v>6.1067815669999996</c:v>
                </c:pt>
                <c:pt idx="8">
                  <c:v>6.3589863859999998</c:v>
                </c:pt>
                <c:pt idx="9">
                  <c:v>6.6928497949999999</c:v>
                </c:pt>
                <c:pt idx="10">
                  <c:v>7.0978982610000001</c:v>
                </c:pt>
                <c:pt idx="11">
                  <c:v>7.0597831370000002</c:v>
                </c:pt>
                <c:pt idx="12">
                  <c:v>7.0417398560000004</c:v>
                </c:pt>
                <c:pt idx="13">
                  <c:v>7.0447472610000004</c:v>
                </c:pt>
                <c:pt idx="14">
                  <c:v>7.0874810469999998</c:v>
                </c:pt>
                <c:pt idx="15">
                  <c:v>6.9134452419999999</c:v>
                </c:pt>
                <c:pt idx="16">
                  <c:v>6.8796925050000004</c:v>
                </c:pt>
                <c:pt idx="17">
                  <c:v>6.9656036209999996</c:v>
                </c:pt>
                <c:pt idx="18">
                  <c:v>7.1125845349999999</c:v>
                </c:pt>
                <c:pt idx="19">
                  <c:v>7.3219427230000003</c:v>
                </c:pt>
                <c:pt idx="20">
                  <c:v>7.5632019059999998</c:v>
                </c:pt>
                <c:pt idx="21">
                  <c:v>7.7223312130000004</c:v>
                </c:pt>
                <c:pt idx="22">
                  <c:v>7.7899071419999997</c:v>
                </c:pt>
                <c:pt idx="23">
                  <c:v>7.9082548709999996</c:v>
                </c:pt>
                <c:pt idx="24">
                  <c:v>7.9842472390000001</c:v>
                </c:pt>
                <c:pt idx="25">
                  <c:v>7.8809033030000002</c:v>
                </c:pt>
                <c:pt idx="26">
                  <c:v>7.6393964009999999</c:v>
                </c:pt>
                <c:pt idx="27">
                  <c:v>7.6511557999999997</c:v>
                </c:pt>
                <c:pt idx="28">
                  <c:v>7.3928197259999999</c:v>
                </c:pt>
                <c:pt idx="29">
                  <c:v>6.9923606300000003</c:v>
                </c:pt>
                <c:pt idx="30">
                  <c:v>6.9036048499999998</c:v>
                </c:pt>
                <c:pt idx="31">
                  <c:v>6.6235671189999996</c:v>
                </c:pt>
                <c:pt idx="32">
                  <c:v>6.2797980869999996</c:v>
                </c:pt>
                <c:pt idx="33">
                  <c:v>5.90599908</c:v>
                </c:pt>
                <c:pt idx="34">
                  <c:v>5.7100002449999998</c:v>
                </c:pt>
                <c:pt idx="35">
                  <c:v>5.4067884880000001</c:v>
                </c:pt>
                <c:pt idx="36">
                  <c:v>5.1103184199999996</c:v>
                </c:pt>
                <c:pt idx="37">
                  <c:v>4.7295489570000004</c:v>
                </c:pt>
                <c:pt idx="38">
                  <c:v>4.4009023520000001</c:v>
                </c:pt>
                <c:pt idx="39">
                  <c:v>4.3046725009999998</c:v>
                </c:pt>
                <c:pt idx="40">
                  <c:v>4.1329278670000003</c:v>
                </c:pt>
                <c:pt idx="41">
                  <c:v>4.0141841239999998</c:v>
                </c:pt>
                <c:pt idx="42">
                  <c:v>3.9497256470000002</c:v>
                </c:pt>
                <c:pt idx="43">
                  <c:v>4.1634883719999998</c:v>
                </c:pt>
                <c:pt idx="44">
                  <c:v>4.090470227</c:v>
                </c:pt>
                <c:pt idx="45">
                  <c:v>4.2136373090000001</c:v>
                </c:pt>
                <c:pt idx="46">
                  <c:v>4.4490856399999998</c:v>
                </c:pt>
                <c:pt idx="47">
                  <c:v>4.729254461</c:v>
                </c:pt>
                <c:pt idx="48">
                  <c:v>5.0733108070000004</c:v>
                </c:pt>
                <c:pt idx="49">
                  <c:v>5.3964797789999999</c:v>
                </c:pt>
                <c:pt idx="50">
                  <c:v>5.7402327059999996</c:v>
                </c:pt>
                <c:pt idx="51">
                  <c:v>6.2599368630000001</c:v>
                </c:pt>
                <c:pt idx="52">
                  <c:v>6.7932700810000002</c:v>
                </c:pt>
                <c:pt idx="53">
                  <c:v>7.277485177</c:v>
                </c:pt>
                <c:pt idx="54">
                  <c:v>7.6841057230000001</c:v>
                </c:pt>
                <c:pt idx="55">
                  <c:v>8.1444155669999994</c:v>
                </c:pt>
                <c:pt idx="56">
                  <c:v>8.7430419239999999</c:v>
                </c:pt>
                <c:pt idx="57">
                  <c:v>9.0053755429999995</c:v>
                </c:pt>
                <c:pt idx="58">
                  <c:v>9.4658896919999993</c:v>
                </c:pt>
                <c:pt idx="59">
                  <c:v>9.5932751960000004</c:v>
                </c:pt>
                <c:pt idx="60">
                  <c:v>9.8456679569999999</c:v>
                </c:pt>
                <c:pt idx="61">
                  <c:v>10.059286630000001</c:v>
                </c:pt>
                <c:pt idx="62">
                  <c:v>10.04479914</c:v>
                </c:pt>
                <c:pt idx="63">
                  <c:v>9.9783147670000005</c:v>
                </c:pt>
                <c:pt idx="64">
                  <c:v>10.099104390000001</c:v>
                </c:pt>
                <c:pt idx="65">
                  <c:v>10.1840624</c:v>
                </c:pt>
                <c:pt idx="66">
                  <c:v>10.15970123</c:v>
                </c:pt>
                <c:pt idx="67">
                  <c:v>10.095603819999999</c:v>
                </c:pt>
                <c:pt idx="68">
                  <c:v>10.1026395</c:v>
                </c:pt>
                <c:pt idx="69">
                  <c:v>10.056122970000001</c:v>
                </c:pt>
                <c:pt idx="70">
                  <c:v>10.136200949999999</c:v>
                </c:pt>
                <c:pt idx="71">
                  <c:v>10.10473019</c:v>
                </c:pt>
                <c:pt idx="72">
                  <c:v>10.19807701</c:v>
                </c:pt>
                <c:pt idx="73">
                  <c:v>10.14750265</c:v>
                </c:pt>
                <c:pt idx="74">
                  <c:v>10.1146011</c:v>
                </c:pt>
                <c:pt idx="75">
                  <c:v>9.9586209490000002</c:v>
                </c:pt>
                <c:pt idx="76">
                  <c:v>9.7215028510000003</c:v>
                </c:pt>
                <c:pt idx="77">
                  <c:v>9.5695245399999997</c:v>
                </c:pt>
                <c:pt idx="78">
                  <c:v>9.4768776149999994</c:v>
                </c:pt>
                <c:pt idx="79">
                  <c:v>9.2059835650000004</c:v>
                </c:pt>
                <c:pt idx="80">
                  <c:v>9.0865026019999995</c:v>
                </c:pt>
                <c:pt idx="81">
                  <c:v>8.8935262640000001</c:v>
                </c:pt>
                <c:pt idx="82">
                  <c:v>8.5375650410000006</c:v>
                </c:pt>
                <c:pt idx="83">
                  <c:v>8.0955924239999995</c:v>
                </c:pt>
                <c:pt idx="84">
                  <c:v>7.5998600380000001</c:v>
                </c:pt>
                <c:pt idx="85">
                  <c:v>7.1473223709999996</c:v>
                </c:pt>
                <c:pt idx="86">
                  <c:v>7.001742879</c:v>
                </c:pt>
                <c:pt idx="87">
                  <c:v>6.5804555950000001</c:v>
                </c:pt>
                <c:pt idx="88">
                  <c:v>6.3457718789999999</c:v>
                </c:pt>
                <c:pt idx="89">
                  <c:v>6.1602983160000004</c:v>
                </c:pt>
                <c:pt idx="90">
                  <c:v>6.0260301350000001</c:v>
                </c:pt>
                <c:pt idx="91">
                  <c:v>6.0002196080000001</c:v>
                </c:pt>
                <c:pt idx="92">
                  <c:v>5.9755065539999999</c:v>
                </c:pt>
                <c:pt idx="93">
                  <c:v>6.0849272320000001</c:v>
                </c:pt>
                <c:pt idx="94">
                  <c:v>5.9776483699999998</c:v>
                </c:pt>
                <c:pt idx="95">
                  <c:v>6.159003201</c:v>
                </c:pt>
                <c:pt idx="96">
                  <c:v>6.3501073909999999</c:v>
                </c:pt>
                <c:pt idx="97">
                  <c:v>6.4695467889999998</c:v>
                </c:pt>
                <c:pt idx="98">
                  <c:v>6.8554812360000001</c:v>
                </c:pt>
                <c:pt idx="99">
                  <c:v>6.9983345950000002</c:v>
                </c:pt>
                <c:pt idx="100">
                  <c:v>7.3621790440000003</c:v>
                </c:pt>
                <c:pt idx="101">
                  <c:v>7.7626257440000002</c:v>
                </c:pt>
                <c:pt idx="102">
                  <c:v>8.0821243660000004</c:v>
                </c:pt>
                <c:pt idx="103">
                  <c:v>8.6368017859999995</c:v>
                </c:pt>
                <c:pt idx="104">
                  <c:v>9.100872721</c:v>
                </c:pt>
                <c:pt idx="105">
                  <c:v>9.4591694519999994</c:v>
                </c:pt>
                <c:pt idx="106">
                  <c:v>9.7132865580000001</c:v>
                </c:pt>
                <c:pt idx="107">
                  <c:v>10.00007622</c:v>
                </c:pt>
                <c:pt idx="108">
                  <c:v>10.325191630000001</c:v>
                </c:pt>
                <c:pt idx="109">
                  <c:v>10.4526261</c:v>
                </c:pt>
                <c:pt idx="110">
                  <c:v>10.73907223</c:v>
                </c:pt>
                <c:pt idx="111">
                  <c:v>10.872702260000001</c:v>
                </c:pt>
                <c:pt idx="112">
                  <c:v>10.7630985</c:v>
                </c:pt>
                <c:pt idx="113">
                  <c:v>10.7778724</c:v>
                </c:pt>
                <c:pt idx="114">
                  <c:v>10.66453338</c:v>
                </c:pt>
                <c:pt idx="115">
                  <c:v>10.521521679999999</c:v>
                </c:pt>
                <c:pt idx="116">
                  <c:v>10.512223069999999</c:v>
                </c:pt>
                <c:pt idx="117">
                  <c:v>10.59391527</c:v>
                </c:pt>
                <c:pt idx="118">
                  <c:v>10.67312445</c:v>
                </c:pt>
                <c:pt idx="119">
                  <c:v>10.48459407</c:v>
                </c:pt>
                <c:pt idx="120">
                  <c:v>10.49574065</c:v>
                </c:pt>
                <c:pt idx="121">
                  <c:v>10.55598006</c:v>
                </c:pt>
                <c:pt idx="122">
                  <c:v>10.51273907</c:v>
                </c:pt>
                <c:pt idx="123">
                  <c:v>10.359208389999999</c:v>
                </c:pt>
                <c:pt idx="124">
                  <c:v>10.40150189</c:v>
                </c:pt>
                <c:pt idx="125">
                  <c:v>10.308567630000001</c:v>
                </c:pt>
                <c:pt idx="126">
                  <c:v>10.256861710000001</c:v>
                </c:pt>
                <c:pt idx="127">
                  <c:v>10.079903610000001</c:v>
                </c:pt>
                <c:pt idx="128">
                  <c:v>9.7702092040000004</c:v>
                </c:pt>
                <c:pt idx="129">
                  <c:v>9.6496311030000008</c:v>
                </c:pt>
                <c:pt idx="130">
                  <c:v>9.3802878819999993</c:v>
                </c:pt>
                <c:pt idx="131">
                  <c:v>9.1957157899999995</c:v>
                </c:pt>
                <c:pt idx="132">
                  <c:v>8.7639297190000001</c:v>
                </c:pt>
                <c:pt idx="133">
                  <c:v>8.4464407250000004</c:v>
                </c:pt>
                <c:pt idx="134">
                  <c:v>8.1787463579999997</c:v>
                </c:pt>
                <c:pt idx="135">
                  <c:v>7.6851159960000004</c:v>
                </c:pt>
                <c:pt idx="136">
                  <c:v>7.3347386810000001</c:v>
                </c:pt>
                <c:pt idx="137">
                  <c:v>7.1932527400000001</c:v>
                </c:pt>
                <c:pt idx="138">
                  <c:v>6.865278108</c:v>
                </c:pt>
                <c:pt idx="139">
                  <c:v>6.77479473</c:v>
                </c:pt>
                <c:pt idx="140">
                  <c:v>6.4950961290000002</c:v>
                </c:pt>
                <c:pt idx="141">
                  <c:v>6.4492444920000001</c:v>
                </c:pt>
                <c:pt idx="142">
                  <c:v>6.3027723709999997</c:v>
                </c:pt>
                <c:pt idx="143">
                  <c:v>6.3113022980000002</c:v>
                </c:pt>
                <c:pt idx="144">
                  <c:v>6.3316599130000002</c:v>
                </c:pt>
                <c:pt idx="145">
                  <c:v>6.3876741819999996</c:v>
                </c:pt>
                <c:pt idx="146">
                  <c:v>6.3524478159999997</c:v>
                </c:pt>
                <c:pt idx="147">
                  <c:v>6.4417562359999998</c:v>
                </c:pt>
                <c:pt idx="148">
                  <c:v>6.700956841</c:v>
                </c:pt>
                <c:pt idx="149">
                  <c:v>6.8023575630000002</c:v>
                </c:pt>
                <c:pt idx="150">
                  <c:v>7.1085514329999997</c:v>
                </c:pt>
                <c:pt idx="151">
                  <c:v>7.4498656360000002</c:v>
                </c:pt>
                <c:pt idx="152">
                  <c:v>7.7979424789999996</c:v>
                </c:pt>
                <c:pt idx="153">
                  <c:v>8.0558670279999998</c:v>
                </c:pt>
                <c:pt idx="154">
                  <c:v>8.3738934670000003</c:v>
                </c:pt>
                <c:pt idx="155">
                  <c:v>8.6535361349999995</c:v>
                </c:pt>
                <c:pt idx="156">
                  <c:v>8.7914139860000002</c:v>
                </c:pt>
                <c:pt idx="157">
                  <c:v>8.9517575829999991</c:v>
                </c:pt>
                <c:pt idx="158">
                  <c:v>9.0703674099999994</c:v>
                </c:pt>
                <c:pt idx="159">
                  <c:v>9.2911763900000004</c:v>
                </c:pt>
                <c:pt idx="160">
                  <c:v>9.3096072270000008</c:v>
                </c:pt>
                <c:pt idx="161">
                  <c:v>9.3815229569999996</c:v>
                </c:pt>
                <c:pt idx="162">
                  <c:v>9.3507250220000007</c:v>
                </c:pt>
                <c:pt idx="163">
                  <c:v>9.2754684780000005</c:v>
                </c:pt>
                <c:pt idx="164">
                  <c:v>9.2691607149999999</c:v>
                </c:pt>
                <c:pt idx="165">
                  <c:v>9.0411558799999998</c:v>
                </c:pt>
                <c:pt idx="166">
                  <c:v>8.8248967720000007</c:v>
                </c:pt>
                <c:pt idx="167">
                  <c:v>8.7118862890000006</c:v>
                </c:pt>
                <c:pt idx="168">
                  <c:v>8.5416502609999991</c:v>
                </c:pt>
                <c:pt idx="169">
                  <c:v>8.4021692300000002</c:v>
                </c:pt>
                <c:pt idx="170">
                  <c:v>8.2520798030000009</c:v>
                </c:pt>
                <c:pt idx="171">
                  <c:v>8.3183524030000005</c:v>
                </c:pt>
                <c:pt idx="172">
                  <c:v>8.2239796589999994</c:v>
                </c:pt>
                <c:pt idx="173">
                  <c:v>8.2116417100000003</c:v>
                </c:pt>
                <c:pt idx="174">
                  <c:v>8.1508389670000003</c:v>
                </c:pt>
                <c:pt idx="175">
                  <c:v>8.1219249520000005</c:v>
                </c:pt>
                <c:pt idx="176">
                  <c:v>7.844537892</c:v>
                </c:pt>
                <c:pt idx="177">
                  <c:v>7.6913083000000002</c:v>
                </c:pt>
                <c:pt idx="178">
                  <c:v>7.338533977</c:v>
                </c:pt>
                <c:pt idx="179">
                  <c:v>7.1101700430000001</c:v>
                </c:pt>
                <c:pt idx="180">
                  <c:v>6.8588878639999997</c:v>
                </c:pt>
                <c:pt idx="181">
                  <c:v>6.5316530769999996</c:v>
                </c:pt>
                <c:pt idx="182">
                  <c:v>6.2780674520000002</c:v>
                </c:pt>
                <c:pt idx="183">
                  <c:v>5.9273752899999996</c:v>
                </c:pt>
                <c:pt idx="184">
                  <c:v>5.4319636229999997</c:v>
                </c:pt>
                <c:pt idx="185">
                  <c:v>5.175295717</c:v>
                </c:pt>
                <c:pt idx="186">
                  <c:v>4.8870388120000001</c:v>
                </c:pt>
                <c:pt idx="187">
                  <c:v>4.5686975030000001</c:v>
                </c:pt>
                <c:pt idx="188">
                  <c:v>4.2518616800000002</c:v>
                </c:pt>
                <c:pt idx="189">
                  <c:v>4.0167198199999996</c:v>
                </c:pt>
                <c:pt idx="190">
                  <c:v>3.7109024590000002</c:v>
                </c:pt>
                <c:pt idx="191">
                  <c:v>3.4947749469999998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53-435E-9D9C-504262DD5F3D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ff!$Q$1:$Q$192</c:f>
              <c:numCache>
                <c:formatCode>General</c:formatCode>
                <c:ptCount val="192"/>
                <c:pt idx="0">
                  <c:v>6.2735359509349697</c:v>
                </c:pt>
                <c:pt idx="1">
                  <c:v>6.4928355519405399</c:v>
                </c:pt>
                <c:pt idx="2">
                  <c:v>6.7289470181634101</c:v>
                </c:pt>
                <c:pt idx="3">
                  <c:v>6.9781467307350802</c:v>
                </c:pt>
                <c:pt idx="4">
                  <c:v>7.2365046613236101</c:v>
                </c:pt>
                <c:pt idx="5">
                  <c:v>7.4999463510280702</c:v>
                </c:pt>
                <c:pt idx="6">
                  <c:v>7.7643171670293798</c:v>
                </c:pt>
                <c:pt idx="7">
                  <c:v>8.0254478236317404</c:v>
                </c:pt>
                <c:pt idx="8">
                  <c:v>8.2792201343886305</c:v>
                </c:pt>
                <c:pt idx="9">
                  <c:v>8.5216319583631801</c:v>
                </c:pt>
                <c:pt idx="10">
                  <c:v>8.74886031628151</c:v>
                </c:pt>
                <c:pt idx="11">
                  <c:v>8.9573216811996197</c:v>
                </c:pt>
                <c:pt idx="12">
                  <c:v>9.1437284928639393</c:v>
                </c:pt>
                <c:pt idx="13">
                  <c:v>9.3051410045005198</c:v>
                </c:pt>
                <c:pt idx="14">
                  <c:v>9.4390136443776704</c:v>
                </c:pt>
                <c:pt idx="15">
                  <c:v>9.5432351609929</c:v>
                </c:pt>
                <c:pt idx="16">
                  <c:v>9.6161619187702598</c:v>
                </c:pt>
                <c:pt idx="17">
                  <c:v>9.6566438191752901</c:v>
                </c:pt>
                <c:pt idx="18">
                  <c:v>9.6640424384558603</c:v>
                </c:pt>
                <c:pt idx="19">
                  <c:v>9.6382410959662099</c:v>
                </c:pt>
                <c:pt idx="20">
                  <c:v>9.5796466942903802</c:v>
                </c:pt>
                <c:pt idx="21">
                  <c:v>9.4891833021453902</c:v>
                </c:pt>
                <c:pt idx="22">
                  <c:v>9.3682775812655805</c:v>
                </c:pt>
                <c:pt idx="23">
                  <c:v>9.2188362870948009</c:v>
                </c:pt>
                <c:pt idx="24">
                  <c:v>9.0432161981140293</c:v>
                </c:pt>
                <c:pt idx="25">
                  <c:v>8.8441869480368407</c:v>
                </c:pt>
                <c:pt idx="26">
                  <c:v>8.6248873470312599</c:v>
                </c:pt>
                <c:pt idx="27">
                  <c:v>8.3887758808083994</c:v>
                </c:pt>
                <c:pt idx="28">
                  <c:v>8.1395761682367294</c:v>
                </c:pt>
                <c:pt idx="29">
                  <c:v>7.8812182376482003</c:v>
                </c:pt>
                <c:pt idx="30">
                  <c:v>7.6177765479437403</c:v>
                </c:pt>
                <c:pt idx="31">
                  <c:v>7.35340573194242</c:v>
                </c:pt>
                <c:pt idx="32">
                  <c:v>7.0922750753400603</c:v>
                </c:pt>
                <c:pt idx="33">
                  <c:v>6.83850276458318</c:v>
                </c:pt>
                <c:pt idx="34">
                  <c:v>6.5960909406086197</c:v>
                </c:pt>
                <c:pt idx="35">
                  <c:v>6.3688625826902898</c:v>
                </c:pt>
                <c:pt idx="36">
                  <c:v>6.1604012177721899</c:v>
                </c:pt>
                <c:pt idx="37">
                  <c:v>5.9739944061078596</c:v>
                </c:pt>
                <c:pt idx="38">
                  <c:v>5.8125818944712897</c:v>
                </c:pt>
                <c:pt idx="39">
                  <c:v>5.67870925459414</c:v>
                </c:pt>
                <c:pt idx="40">
                  <c:v>5.5744877379789104</c:v>
                </c:pt>
                <c:pt idx="41">
                  <c:v>5.5015609802015399</c:v>
                </c:pt>
                <c:pt idx="42">
                  <c:v>5.4610790797965203</c:v>
                </c:pt>
                <c:pt idx="43">
                  <c:v>5.4536804605159404</c:v>
                </c:pt>
                <c:pt idx="44">
                  <c:v>5.4794818030055898</c:v>
                </c:pt>
                <c:pt idx="45">
                  <c:v>5.5380762046814196</c:v>
                </c:pt>
                <c:pt idx="46">
                  <c:v>5.6285395968264096</c:v>
                </c:pt>
                <c:pt idx="47">
                  <c:v>5.7494453177062201</c:v>
                </c:pt>
                <c:pt idx="48">
                  <c:v>5.8988866118770096</c:v>
                </c:pt>
                <c:pt idx="49">
                  <c:v>6.0745067008577802</c:v>
                </c:pt>
                <c:pt idx="50">
                  <c:v>6.2735359509349697</c:v>
                </c:pt>
                <c:pt idx="51">
                  <c:v>6.4928355519405399</c:v>
                </c:pt>
                <c:pt idx="52">
                  <c:v>6.7289470181634101</c:v>
                </c:pt>
                <c:pt idx="53">
                  <c:v>6.9781467307350802</c:v>
                </c:pt>
                <c:pt idx="54">
                  <c:v>7.2365046613236101</c:v>
                </c:pt>
                <c:pt idx="55">
                  <c:v>7.4999463510280702</c:v>
                </c:pt>
                <c:pt idx="56">
                  <c:v>7.7643171670293798</c:v>
                </c:pt>
                <c:pt idx="57">
                  <c:v>8.0254478236317404</c:v>
                </c:pt>
                <c:pt idx="58">
                  <c:v>8.2792201343886305</c:v>
                </c:pt>
                <c:pt idx="59">
                  <c:v>8.5216319583631801</c:v>
                </c:pt>
                <c:pt idx="60">
                  <c:v>8.7488603162815206</c:v>
                </c:pt>
                <c:pt idx="61">
                  <c:v>8.9573216811996197</c:v>
                </c:pt>
                <c:pt idx="62">
                  <c:v>9.1437284928639393</c:v>
                </c:pt>
                <c:pt idx="63">
                  <c:v>9.3051410045005198</c:v>
                </c:pt>
                <c:pt idx="64">
                  <c:v>9.4390136443776704</c:v>
                </c:pt>
                <c:pt idx="65">
                  <c:v>9.5432351609929</c:v>
                </c:pt>
                <c:pt idx="66">
                  <c:v>9.6161619187702598</c:v>
                </c:pt>
                <c:pt idx="67">
                  <c:v>9.6566438191752901</c:v>
                </c:pt>
                <c:pt idx="68">
                  <c:v>9.6640424384558603</c:v>
                </c:pt>
                <c:pt idx="69">
                  <c:v>9.6382410959662099</c:v>
                </c:pt>
                <c:pt idx="70">
                  <c:v>9.5796466942903802</c:v>
                </c:pt>
                <c:pt idx="71">
                  <c:v>9.4891833021453902</c:v>
                </c:pt>
                <c:pt idx="72">
                  <c:v>9.3682775812655805</c:v>
                </c:pt>
                <c:pt idx="73">
                  <c:v>9.2188362870948009</c:v>
                </c:pt>
                <c:pt idx="74">
                  <c:v>9.0432161981140204</c:v>
                </c:pt>
                <c:pt idx="75">
                  <c:v>8.8441869480368407</c:v>
                </c:pt>
                <c:pt idx="76">
                  <c:v>8.6248873470312599</c:v>
                </c:pt>
                <c:pt idx="77">
                  <c:v>8.3887758808083994</c:v>
                </c:pt>
                <c:pt idx="78">
                  <c:v>8.1395761682367294</c:v>
                </c:pt>
                <c:pt idx="79">
                  <c:v>7.8812182376482003</c:v>
                </c:pt>
                <c:pt idx="80">
                  <c:v>7.6177765479437403</c:v>
                </c:pt>
                <c:pt idx="81">
                  <c:v>7.35340573194242</c:v>
                </c:pt>
                <c:pt idx="82">
                  <c:v>7.0922750753400603</c:v>
                </c:pt>
                <c:pt idx="83">
                  <c:v>6.8385027645831702</c:v>
                </c:pt>
                <c:pt idx="84">
                  <c:v>6.5960909406086197</c:v>
                </c:pt>
                <c:pt idx="85">
                  <c:v>6.3688625826902898</c:v>
                </c:pt>
                <c:pt idx="86">
                  <c:v>6.1604012177721899</c:v>
                </c:pt>
                <c:pt idx="87">
                  <c:v>5.9739944061078596</c:v>
                </c:pt>
                <c:pt idx="88">
                  <c:v>5.8125818944712897</c:v>
                </c:pt>
                <c:pt idx="89">
                  <c:v>5.67870925459414</c:v>
                </c:pt>
                <c:pt idx="90">
                  <c:v>5.5744877379789104</c:v>
                </c:pt>
                <c:pt idx="91">
                  <c:v>5.5015609802015399</c:v>
                </c:pt>
                <c:pt idx="92">
                  <c:v>5.4610790797965203</c:v>
                </c:pt>
                <c:pt idx="93">
                  <c:v>5.4536804605159404</c:v>
                </c:pt>
                <c:pt idx="94">
                  <c:v>5.4794818030055898</c:v>
                </c:pt>
                <c:pt idx="95">
                  <c:v>5.5380762046814196</c:v>
                </c:pt>
                <c:pt idx="96">
                  <c:v>5.6285395968264096</c:v>
                </c:pt>
                <c:pt idx="97">
                  <c:v>5.7494453177062299</c:v>
                </c:pt>
                <c:pt idx="98">
                  <c:v>5.8988866118770096</c:v>
                </c:pt>
                <c:pt idx="99">
                  <c:v>6.0745067008577802</c:v>
                </c:pt>
                <c:pt idx="100">
                  <c:v>6.2735359509349697</c:v>
                </c:pt>
                <c:pt idx="101">
                  <c:v>6.4928355519405399</c:v>
                </c:pt>
                <c:pt idx="102">
                  <c:v>6.7289470181634101</c:v>
                </c:pt>
                <c:pt idx="103">
                  <c:v>6.9781467307350802</c:v>
                </c:pt>
                <c:pt idx="104">
                  <c:v>7.2365046613236101</c:v>
                </c:pt>
                <c:pt idx="105">
                  <c:v>7.4999463510280702</c:v>
                </c:pt>
                <c:pt idx="106">
                  <c:v>7.7643171670293896</c:v>
                </c:pt>
                <c:pt idx="107">
                  <c:v>8.0254478236317404</c:v>
                </c:pt>
                <c:pt idx="108">
                  <c:v>8.2792201343886305</c:v>
                </c:pt>
                <c:pt idx="109">
                  <c:v>8.5216319583631801</c:v>
                </c:pt>
                <c:pt idx="110">
                  <c:v>8.7488603162815206</c:v>
                </c:pt>
                <c:pt idx="111">
                  <c:v>8.9573216811996197</c:v>
                </c:pt>
                <c:pt idx="112">
                  <c:v>9.1437284928639393</c:v>
                </c:pt>
                <c:pt idx="113">
                  <c:v>9.3051410045005198</c:v>
                </c:pt>
                <c:pt idx="114">
                  <c:v>9.4390136443776704</c:v>
                </c:pt>
                <c:pt idx="115">
                  <c:v>9.5432351609929</c:v>
                </c:pt>
                <c:pt idx="116">
                  <c:v>9.6161619187702598</c:v>
                </c:pt>
                <c:pt idx="117">
                  <c:v>9.6566438191752901</c:v>
                </c:pt>
                <c:pt idx="118">
                  <c:v>9.6640424384558603</c:v>
                </c:pt>
                <c:pt idx="119">
                  <c:v>9.6382410959662099</c:v>
                </c:pt>
                <c:pt idx="120">
                  <c:v>9.5796466942903802</c:v>
                </c:pt>
                <c:pt idx="121">
                  <c:v>9.4891833021453902</c:v>
                </c:pt>
                <c:pt idx="122">
                  <c:v>9.3682775812655805</c:v>
                </c:pt>
                <c:pt idx="123">
                  <c:v>9.2188362870948009</c:v>
                </c:pt>
                <c:pt idx="124">
                  <c:v>9.0432161981140204</c:v>
                </c:pt>
                <c:pt idx="125">
                  <c:v>8.84418694803683</c:v>
                </c:pt>
                <c:pt idx="126">
                  <c:v>8.6248873470312599</c:v>
                </c:pt>
                <c:pt idx="127">
                  <c:v>8.3887758808083994</c:v>
                </c:pt>
                <c:pt idx="128">
                  <c:v>8.1395761682367294</c:v>
                </c:pt>
                <c:pt idx="129">
                  <c:v>7.8812182376482003</c:v>
                </c:pt>
                <c:pt idx="130">
                  <c:v>7.6177765479437296</c:v>
                </c:pt>
                <c:pt idx="131">
                  <c:v>7.35340573194242</c:v>
                </c:pt>
                <c:pt idx="132">
                  <c:v>7.0922750753400603</c:v>
                </c:pt>
                <c:pt idx="133">
                  <c:v>6.8385027645831702</c:v>
                </c:pt>
                <c:pt idx="134">
                  <c:v>6.5960909406086197</c:v>
                </c:pt>
                <c:pt idx="135">
                  <c:v>6.3688625826902898</c:v>
                </c:pt>
                <c:pt idx="136">
                  <c:v>6.1604012177721899</c:v>
                </c:pt>
                <c:pt idx="137">
                  <c:v>5.9739944061078596</c:v>
                </c:pt>
                <c:pt idx="138">
                  <c:v>5.8125818944712897</c:v>
                </c:pt>
                <c:pt idx="139">
                  <c:v>5.67870925459414</c:v>
                </c:pt>
                <c:pt idx="140">
                  <c:v>5.5744877379789104</c:v>
                </c:pt>
                <c:pt idx="141">
                  <c:v>5.5015609802015399</c:v>
                </c:pt>
                <c:pt idx="142">
                  <c:v>5.4610790797965203</c:v>
                </c:pt>
                <c:pt idx="143">
                  <c:v>5.4536804605159404</c:v>
                </c:pt>
                <c:pt idx="144">
                  <c:v>5.4794818030055898</c:v>
                </c:pt>
                <c:pt idx="145">
                  <c:v>5.5380762046814196</c:v>
                </c:pt>
                <c:pt idx="146">
                  <c:v>5.6285395968264096</c:v>
                </c:pt>
                <c:pt idx="147">
                  <c:v>5.7494453177062299</c:v>
                </c:pt>
                <c:pt idx="148">
                  <c:v>5.8988866118770096</c:v>
                </c:pt>
                <c:pt idx="149">
                  <c:v>6.0745067008577802</c:v>
                </c:pt>
                <c:pt idx="150">
                  <c:v>6.2735359509349697</c:v>
                </c:pt>
                <c:pt idx="151">
                  <c:v>6.4928355519405496</c:v>
                </c:pt>
                <c:pt idx="152">
                  <c:v>6.7289470181634101</c:v>
                </c:pt>
                <c:pt idx="153">
                  <c:v>6.9781467307350802</c:v>
                </c:pt>
                <c:pt idx="154">
                  <c:v>7.2365046613236101</c:v>
                </c:pt>
                <c:pt idx="155">
                  <c:v>7.4999463510280702</c:v>
                </c:pt>
                <c:pt idx="156">
                  <c:v>7.7643171670293896</c:v>
                </c:pt>
                <c:pt idx="157">
                  <c:v>8.0254478236317492</c:v>
                </c:pt>
                <c:pt idx="158">
                  <c:v>8.2792201343886305</c:v>
                </c:pt>
                <c:pt idx="159">
                  <c:v>8.5216319583631801</c:v>
                </c:pt>
                <c:pt idx="160">
                  <c:v>8.74886031628151</c:v>
                </c:pt>
                <c:pt idx="161">
                  <c:v>8.9573216811996197</c:v>
                </c:pt>
                <c:pt idx="162">
                  <c:v>9.14372849286395</c:v>
                </c:pt>
                <c:pt idx="163">
                  <c:v>9.3051410045005198</c:v>
                </c:pt>
                <c:pt idx="164">
                  <c:v>9.4390136443776704</c:v>
                </c:pt>
                <c:pt idx="165">
                  <c:v>9.5432351609929</c:v>
                </c:pt>
                <c:pt idx="166">
                  <c:v>9.6161619187702598</c:v>
                </c:pt>
                <c:pt idx="167">
                  <c:v>9.6566438191752901</c:v>
                </c:pt>
                <c:pt idx="168">
                  <c:v>9.6640424384558603</c:v>
                </c:pt>
                <c:pt idx="169">
                  <c:v>9.6382410959662099</c:v>
                </c:pt>
                <c:pt idx="170">
                  <c:v>9.5796466942903802</c:v>
                </c:pt>
                <c:pt idx="171">
                  <c:v>9.4891833021453902</c:v>
                </c:pt>
                <c:pt idx="172">
                  <c:v>9.3682775812655805</c:v>
                </c:pt>
                <c:pt idx="173">
                  <c:v>9.2188362870948009</c:v>
                </c:pt>
                <c:pt idx="174">
                  <c:v>9.0432161981140204</c:v>
                </c:pt>
                <c:pt idx="175">
                  <c:v>8.84418694803683</c:v>
                </c:pt>
                <c:pt idx="176">
                  <c:v>8.6248873470312599</c:v>
                </c:pt>
                <c:pt idx="177">
                  <c:v>8.3887758808083994</c:v>
                </c:pt>
                <c:pt idx="178">
                  <c:v>8.1395761682367294</c:v>
                </c:pt>
                <c:pt idx="179">
                  <c:v>7.8812182376482003</c:v>
                </c:pt>
                <c:pt idx="180">
                  <c:v>7.6177765479437296</c:v>
                </c:pt>
                <c:pt idx="181">
                  <c:v>7.35340573194242</c:v>
                </c:pt>
                <c:pt idx="182">
                  <c:v>7.0922750753400603</c:v>
                </c:pt>
                <c:pt idx="183">
                  <c:v>6.8385027645831702</c:v>
                </c:pt>
                <c:pt idx="184">
                  <c:v>6.5960909406086197</c:v>
                </c:pt>
                <c:pt idx="185">
                  <c:v>6.3688625826902898</c:v>
                </c:pt>
                <c:pt idx="186">
                  <c:v>6.1604012177721899</c:v>
                </c:pt>
                <c:pt idx="187">
                  <c:v>5.9739944061078596</c:v>
                </c:pt>
                <c:pt idx="188">
                  <c:v>5.8125818944712897</c:v>
                </c:pt>
                <c:pt idx="189">
                  <c:v>5.67870925459414</c:v>
                </c:pt>
                <c:pt idx="190">
                  <c:v>5.5744877379789104</c:v>
                </c:pt>
                <c:pt idx="191">
                  <c:v>5.5015609802015399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253-435E-9D9C-504262DD5F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076800"/>
        <c:axId val="102078336"/>
      </c:scatterChart>
      <c:valAx>
        <c:axId val="10207680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2078336"/>
        <c:crosses val="autoZero"/>
        <c:crossBetween val="midCat"/>
      </c:valAx>
      <c:valAx>
        <c:axId val="102078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076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ff!$R$1:$R$192</c:f>
              <c:numCache>
                <c:formatCode>General</c:formatCode>
                <c:ptCount val="192"/>
                <c:pt idx="0">
                  <c:v>5.4961886831890396</c:v>
                </c:pt>
                <c:pt idx="1">
                  <c:v>5.9330573584577504</c:v>
                </c:pt>
                <c:pt idx="2">
                  <c:v>5.5272700347784003</c:v>
                </c:pt>
                <c:pt idx="3">
                  <c:v>6.2054574906759701</c:v>
                </c:pt>
                <c:pt idx="4">
                  <c:v>6.1270281908165201</c:v>
                </c:pt>
                <c:pt idx="5">
                  <c:v>6.0853438440551999</c:v>
                </c:pt>
                <c:pt idx="6">
                  <c:v>5.63139114188475</c:v>
                </c:pt>
                <c:pt idx="7">
                  <c:v>6.23928394245881</c:v>
                </c:pt>
                <c:pt idx="8">
                  <c:v>6.1911728545174203</c:v>
                </c:pt>
                <c:pt idx="9">
                  <c:v>6.1659579364964001</c:v>
                </c:pt>
                <c:pt idx="10">
                  <c:v>6.2953100954765899</c:v>
                </c:pt>
                <c:pt idx="11">
                  <c:v>-0.12989833211919799</c:v>
                </c:pt>
                <c:pt idx="12">
                  <c:v>0.72370531250784698</c:v>
                </c:pt>
                <c:pt idx="13">
                  <c:v>0.91762157410136302</c:v>
                </c:pt>
                <c:pt idx="14">
                  <c:v>0.50061127233946501</c:v>
                </c:pt>
                <c:pt idx="15">
                  <c:v>1.3734182076578501</c:v>
                </c:pt>
                <c:pt idx="16">
                  <c:v>1.0377137341498699</c:v>
                </c:pt>
                <c:pt idx="17">
                  <c:v>1.7183987050080101</c:v>
                </c:pt>
                <c:pt idx="18">
                  <c:v>1.7479438494224599</c:v>
                </c:pt>
                <c:pt idx="19">
                  <c:v>1.5584772936515301</c:v>
                </c:pt>
                <c:pt idx="20">
                  <c:v>1.8335421460882699</c:v>
                </c:pt>
                <c:pt idx="21">
                  <c:v>2.3579962217435799</c:v>
                </c:pt>
                <c:pt idx="22">
                  <c:v>1.93762746703225</c:v>
                </c:pt>
                <c:pt idx="23">
                  <c:v>2.2708358240462001</c:v>
                </c:pt>
                <c:pt idx="24">
                  <c:v>2.7561739101400899</c:v>
                </c:pt>
                <c:pt idx="25">
                  <c:v>2.5363312060338798</c:v>
                </c:pt>
                <c:pt idx="26">
                  <c:v>2.4993049134711098</c:v>
                </c:pt>
                <c:pt idx="27">
                  <c:v>2.9111060357522098</c:v>
                </c:pt>
                <c:pt idx="28">
                  <c:v>3.2912618459984202</c:v>
                </c:pt>
                <c:pt idx="29">
                  <c:v>3.6229482633617902</c:v>
                </c:pt>
                <c:pt idx="30">
                  <c:v>3.84184004283123</c:v>
                </c:pt>
                <c:pt idx="31">
                  <c:v>4.0112203761321004</c:v>
                </c:pt>
                <c:pt idx="32">
                  <c:v>3.6668172129896699</c:v>
                </c:pt>
                <c:pt idx="33">
                  <c:v>4.2919614237182202</c:v>
                </c:pt>
                <c:pt idx="34">
                  <c:v>3.8942451627188701</c:v>
                </c:pt>
                <c:pt idx="35">
                  <c:v>4.4735405472352001</c:v>
                </c:pt>
                <c:pt idx="36">
                  <c:v>4.4193440174661296</c:v>
                </c:pt>
                <c:pt idx="37">
                  <c:v>4.9230161546304902</c:v>
                </c:pt>
                <c:pt idx="38">
                  <c:v>4.4637554755486599</c:v>
                </c:pt>
                <c:pt idx="39">
                  <c:v>5.0276881090184498</c:v>
                </c:pt>
                <c:pt idx="40">
                  <c:v>4.6262519323159301</c:v>
                </c:pt>
                <c:pt idx="41">
                  <c:v>4.7386522445269001</c:v>
                </c:pt>
                <c:pt idx="42">
                  <c:v>4.7046061533245096</c:v>
                </c:pt>
                <c:pt idx="43">
                  <c:v>5.3066382413573399</c:v>
                </c:pt>
                <c:pt idx="44">
                  <c:v>5.5869785460531602</c:v>
                </c:pt>
                <c:pt idx="45">
                  <c:v>5.4822264714575901</c:v>
                </c:pt>
                <c:pt idx="46">
                  <c:v>5.4331401172585396</c:v>
                </c:pt>
                <c:pt idx="47">
                  <c:v>5.0895911274421604</c:v>
                </c:pt>
                <c:pt idx="48">
                  <c:v>5.3208221022635902</c:v>
                </c:pt>
                <c:pt idx="49">
                  <c:v>5.9149462002853097</c:v>
                </c:pt>
                <c:pt idx="50">
                  <c:v>5.4301216896353397</c:v>
                </c:pt>
                <c:pt idx="51">
                  <c:v>5.4031141607879301</c:v>
                </c:pt>
                <c:pt idx="52">
                  <c:v>5.9413306562738004</c:v>
                </c:pt>
                <c:pt idx="53">
                  <c:v>5.4395460717560997</c:v>
                </c:pt>
                <c:pt idx="54">
                  <c:v>5.9965859803582697</c:v>
                </c:pt>
                <c:pt idx="55">
                  <c:v>6.3613135379950903</c:v>
                </c:pt>
                <c:pt idx="56">
                  <c:v>6.05797893667821</c:v>
                </c:pt>
                <c:pt idx="57">
                  <c:v>6.3408130092999704</c:v>
                </c:pt>
                <c:pt idx="58">
                  <c:v>5.55278991401567</c:v>
                </c:pt>
                <c:pt idx="59">
                  <c:v>6.2713115494129203</c:v>
                </c:pt>
                <c:pt idx="60">
                  <c:v>5.62646128147124</c:v>
                </c:pt>
                <c:pt idx="61">
                  <c:v>-6.3900778000792899E-2</c:v>
                </c:pt>
                <c:pt idx="62">
                  <c:v>0.21493513612774101</c:v>
                </c:pt>
                <c:pt idx="63">
                  <c:v>0.403939162781287</c:v>
                </c:pt>
                <c:pt idx="64">
                  <c:v>1.0619233733138</c:v>
                </c:pt>
                <c:pt idx="65">
                  <c:v>0.68076665263768199</c:v>
                </c:pt>
                <c:pt idx="66">
                  <c:v>0.86939359121747395</c:v>
                </c:pt>
                <c:pt idx="67">
                  <c:v>1.3697680154202201</c:v>
                </c:pt>
                <c:pt idx="68">
                  <c:v>1.15902480752177</c:v>
                </c:pt>
                <c:pt idx="69">
                  <c:v>1.51406796504499</c:v>
                </c:pt>
                <c:pt idx="70">
                  <c:v>1.45051095324302</c:v>
                </c:pt>
                <c:pt idx="71">
                  <c:v>1.7819065266687799</c:v>
                </c:pt>
                <c:pt idx="72">
                  <c:v>2.0460060939773701</c:v>
                </c:pt>
                <c:pt idx="73">
                  <c:v>2.19857933779195</c:v>
                </c:pt>
                <c:pt idx="74">
                  <c:v>2.6045285585074001</c:v>
                </c:pt>
                <c:pt idx="75">
                  <c:v>2.9667281022059799</c:v>
                </c:pt>
                <c:pt idx="76">
                  <c:v>2.88101158773333</c:v>
                </c:pt>
                <c:pt idx="77">
                  <c:v>2.9690072563666998</c:v>
                </c:pt>
                <c:pt idx="78">
                  <c:v>3.61528328647745</c:v>
                </c:pt>
                <c:pt idx="79">
                  <c:v>3.1305932599396802</c:v>
                </c:pt>
                <c:pt idx="80">
                  <c:v>3.2194340286304501</c:v>
                </c:pt>
                <c:pt idx="81">
                  <c:v>3.5124710032447402</c:v>
                </c:pt>
                <c:pt idx="82">
                  <c:v>3.6954976360782799</c:v>
                </c:pt>
                <c:pt idx="83">
                  <c:v>4.3834736403875603</c:v>
                </c:pt>
                <c:pt idx="84">
                  <c:v>3.9729625504449801</c:v>
                </c:pt>
                <c:pt idx="85">
                  <c:v>4.1554403327105902</c:v>
                </c:pt>
                <c:pt idx="86">
                  <c:v>4.2183171577822902</c:v>
                </c:pt>
                <c:pt idx="87">
                  <c:v>4.5044686232072904</c:v>
                </c:pt>
                <c:pt idx="88">
                  <c:v>4.7873742935420802</c:v>
                </c:pt>
                <c:pt idx="89">
                  <c:v>4.9926631715883802</c:v>
                </c:pt>
                <c:pt idx="90">
                  <c:v>5.2086557168201697</c:v>
                </c:pt>
                <c:pt idx="91">
                  <c:v>4.8152497123563496</c:v>
                </c:pt>
                <c:pt idx="92">
                  <c:v>5.0812020084627099</c:v>
                </c:pt>
                <c:pt idx="93">
                  <c:v>4.8815110045581402</c:v>
                </c:pt>
                <c:pt idx="94">
                  <c:v>4.9799139895134203</c:v>
                </c:pt>
                <c:pt idx="95">
                  <c:v>5.7500923382898597</c:v>
                </c:pt>
                <c:pt idx="96">
                  <c:v>5.7965078941301398</c:v>
                </c:pt>
                <c:pt idx="97">
                  <c:v>5.7163486068408798</c:v>
                </c:pt>
                <c:pt idx="98">
                  <c:v>5.71059135788704</c:v>
                </c:pt>
                <c:pt idx="99">
                  <c:v>6.0238305135083303</c:v>
                </c:pt>
                <c:pt idx="100">
                  <c:v>5.3962782077536904</c:v>
                </c:pt>
                <c:pt idx="101">
                  <c:v>5.5268079305602296</c:v>
                </c:pt>
                <c:pt idx="102">
                  <c:v>6.10932877897657</c:v>
                </c:pt>
                <c:pt idx="103">
                  <c:v>5.8164912595421301</c:v>
                </c:pt>
                <c:pt idx="104">
                  <c:v>5.9784878016964296</c:v>
                </c:pt>
                <c:pt idx="105">
                  <c:v>5.6277094044888498</c:v>
                </c:pt>
                <c:pt idx="106">
                  <c:v>6.1869185174366104</c:v>
                </c:pt>
                <c:pt idx="107">
                  <c:v>6.2387727722935997</c:v>
                </c:pt>
                <c:pt idx="108">
                  <c:v>6.39164128471357</c:v>
                </c:pt>
                <c:pt idx="109">
                  <c:v>6.2470972249550396</c:v>
                </c:pt>
                <c:pt idx="110">
                  <c:v>5.9869921079129602</c:v>
                </c:pt>
                <c:pt idx="111">
                  <c:v>0.29637669694813901</c:v>
                </c:pt>
                <c:pt idx="112">
                  <c:v>0.64157977546175105</c:v>
                </c:pt>
                <c:pt idx="113">
                  <c:v>0.29881723367493701</c:v>
                </c:pt>
                <c:pt idx="114">
                  <c:v>0.76248644462111603</c:v>
                </c:pt>
                <c:pt idx="115">
                  <c:v>1.16884427456373</c:v>
                </c:pt>
                <c:pt idx="116">
                  <c:v>1.28841688087151</c:v>
                </c:pt>
                <c:pt idx="117">
                  <c:v>1.0806080890223799</c:v>
                </c:pt>
                <c:pt idx="118">
                  <c:v>1.7307515984727799</c:v>
                </c:pt>
                <c:pt idx="119">
                  <c:v>1.3923109564526299</c:v>
                </c:pt>
                <c:pt idx="120">
                  <c:v>1.4942878056275</c:v>
                </c:pt>
                <c:pt idx="121">
                  <c:v>2.2023071939007699</c:v>
                </c:pt>
                <c:pt idx="122">
                  <c:v>2.2928085944868699</c:v>
                </c:pt>
                <c:pt idx="123">
                  <c:v>2.4903888631364</c:v>
                </c:pt>
                <c:pt idx="124">
                  <c:v>2.2957475028302099</c:v>
                </c:pt>
                <c:pt idx="125">
                  <c:v>2.4699446815265702</c:v>
                </c:pt>
                <c:pt idx="126">
                  <c:v>2.8400749610271698</c:v>
                </c:pt>
                <c:pt idx="127">
                  <c:v>3.1827350087710098</c:v>
                </c:pt>
                <c:pt idx="128">
                  <c:v>3.1694058314215501</c:v>
                </c:pt>
                <c:pt idx="129">
                  <c:v>3.7237779998218401</c:v>
                </c:pt>
                <c:pt idx="130">
                  <c:v>3.36004608695215</c:v>
                </c:pt>
                <c:pt idx="131">
                  <c:v>3.5416072302837498</c:v>
                </c:pt>
                <c:pt idx="132">
                  <c:v>3.8309697900578601</c:v>
                </c:pt>
                <c:pt idx="133">
                  <c:v>4.1482136632052802</c:v>
                </c:pt>
                <c:pt idx="134">
                  <c:v>3.80106866489868</c:v>
                </c:pt>
                <c:pt idx="135">
                  <c:v>4.6276437592043402</c:v>
                </c:pt>
                <c:pt idx="136">
                  <c:v>4.6322499904096599</c:v>
                </c:pt>
                <c:pt idx="137">
                  <c:v>4.4954115899787803</c:v>
                </c:pt>
                <c:pt idx="138">
                  <c:v>4.3886028917489401</c:v>
                </c:pt>
                <c:pt idx="139">
                  <c:v>4.4024517380060297</c:v>
                </c:pt>
                <c:pt idx="140">
                  <c:v>4.9765272778628802</c:v>
                </c:pt>
                <c:pt idx="141">
                  <c:v>4.6251797460492696</c:v>
                </c:pt>
                <c:pt idx="142">
                  <c:v>4.72299322917676</c:v>
                </c:pt>
                <c:pt idx="143">
                  <c:v>4.9263260820281598</c:v>
                </c:pt>
                <c:pt idx="144">
                  <c:v>5.4356827847560201</c:v>
                </c:pt>
                <c:pt idx="145">
                  <c:v>5.1434608983601597</c:v>
                </c:pt>
                <c:pt idx="146">
                  <c:v>5.6212503267859901</c:v>
                </c:pt>
                <c:pt idx="147">
                  <c:v>5.4952873729320402</c:v>
                </c:pt>
                <c:pt idx="148">
                  <c:v>5.1660491373069899</c:v>
                </c:pt>
                <c:pt idx="149">
                  <c:v>6.07029062472908</c:v>
                </c:pt>
                <c:pt idx="150">
                  <c:v>5.4994309677811399</c:v>
                </c:pt>
                <c:pt idx="151">
                  <c:v>6.1598578807959896</c:v>
                </c:pt>
                <c:pt idx="152">
                  <c:v>5.8313176061660901</c:v>
                </c:pt>
                <c:pt idx="153">
                  <c:v>5.5324409342294496</c:v>
                </c:pt>
                <c:pt idx="154">
                  <c:v>5.9317076051336901</c:v>
                </c:pt>
                <c:pt idx="155">
                  <c:v>5.5504128264504899</c:v>
                </c:pt>
                <c:pt idx="156">
                  <c:v>6.3508519432354298</c:v>
                </c:pt>
                <c:pt idx="157">
                  <c:v>6.3564623062859296</c:v>
                </c:pt>
                <c:pt idx="158">
                  <c:v>5.5920009850095198</c:v>
                </c:pt>
                <c:pt idx="159">
                  <c:v>5.6371967053897398</c:v>
                </c:pt>
                <c:pt idx="160">
                  <c:v>5.7515073780259298</c:v>
                </c:pt>
                <c:pt idx="161">
                  <c:v>-5.6368262605010898E-2</c:v>
                </c:pt>
                <c:pt idx="162">
                  <c:v>0.206079732793301</c:v>
                </c:pt>
                <c:pt idx="163">
                  <c:v>0.42410591989441598</c:v>
                </c:pt>
                <c:pt idx="164">
                  <c:v>0.45452605083273101</c:v>
                </c:pt>
                <c:pt idx="165">
                  <c:v>0.54063984557239098</c:v>
                </c:pt>
                <c:pt idx="166">
                  <c:v>1.5170974733848199</c:v>
                </c:pt>
                <c:pt idx="167">
                  <c:v>1.55557878692102</c:v>
                </c:pt>
                <c:pt idx="168">
                  <c:v>1.46510341578093</c:v>
                </c:pt>
                <c:pt idx="169">
                  <c:v>1.4999907533722801</c:v>
                </c:pt>
                <c:pt idx="170">
                  <c:v>1.9113935596215501</c:v>
                </c:pt>
                <c:pt idx="171">
                  <c:v>2.1330859032946798</c:v>
                </c:pt>
                <c:pt idx="172">
                  <c:v>2.3544525337430202</c:v>
                </c:pt>
                <c:pt idx="173">
                  <c:v>2.4203110498159601</c:v>
                </c:pt>
                <c:pt idx="174">
                  <c:v>2.53938259461105</c:v>
                </c:pt>
                <c:pt idx="175">
                  <c:v>2.4317302536642602</c:v>
                </c:pt>
                <c:pt idx="176">
                  <c:v>3.2699717582650401</c:v>
                </c:pt>
                <c:pt idx="177">
                  <c:v>3.2936562368205</c:v>
                </c:pt>
                <c:pt idx="178">
                  <c:v>3.4823812599583501</c:v>
                </c:pt>
                <c:pt idx="179">
                  <c:v>3.1947938887472498</c:v>
                </c:pt>
                <c:pt idx="180">
                  <c:v>3.4799571850808402</c:v>
                </c:pt>
                <c:pt idx="181">
                  <c:v>3.9631433825136</c:v>
                </c:pt>
                <c:pt idx="182">
                  <c:v>3.5841772583962301</c:v>
                </c:pt>
                <c:pt idx="183">
                  <c:v>4.3156386924284096</c:v>
                </c:pt>
                <c:pt idx="184">
                  <c:v>4.2505253644254504</c:v>
                </c:pt>
                <c:pt idx="185">
                  <c:v>4.6193896744637497</c:v>
                </c:pt>
                <c:pt idx="186">
                  <c:v>4.4683438449200699</c:v>
                </c:pt>
                <c:pt idx="187">
                  <c:v>4.7687489926460298</c:v>
                </c:pt>
                <c:pt idx="188">
                  <c:v>4.6023493396967901</c:v>
                </c:pt>
                <c:pt idx="189">
                  <c:v>5.1116554433203998</c:v>
                </c:pt>
                <c:pt idx="190">
                  <c:v>4.4647179537411201</c:v>
                </c:pt>
                <c:pt idx="191">
                  <c:v>5.11956299194512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967-4F57-B303-2CF6BD0D954B}"/>
            </c:ext>
          </c:extLst>
        </c:ser>
        <c:ser>
          <c:idx val="1"/>
          <c:order val="1"/>
          <c:xVal>
            <c:numRef>
              <c:f>ff!$A$1:$A$192</c:f>
              <c:numCache>
                <c:formatCode>General</c:formatCode>
                <c:ptCount val="192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</c:numCache>
            </c:numRef>
          </c:xVal>
          <c:yVal>
            <c:numRef>
              <c:f>ff!$S$1:$S$192</c:f>
              <c:numCache>
                <c:formatCode>General</c:formatCode>
                <c:ptCount val="192"/>
                <c:pt idx="0">
                  <c:v>5.7639170104578898</c:v>
                </c:pt>
                <c:pt idx="1">
                  <c:v>5.6185366064415403</c:v>
                </c:pt>
                <c:pt idx="2">
                  <c:v>5.4462242072915403</c:v>
                </c:pt>
                <c:pt idx="3">
                  <c:v>5.2496972824769204</c:v>
                </c:pt>
                <c:pt idx="4">
                  <c:v>5.0320551790014996</c:v>
                </c:pt>
                <c:pt idx="5">
                  <c:v>4.7967302428501801</c:v>
                </c:pt>
                <c:pt idx="6">
                  <c:v>4.5474336888423803</c:v>
                </c:pt>
                <c:pt idx="7">
                  <c:v>4.2880970725573304</c:v>
                </c:pt>
                <c:pt idx="8">
                  <c:v>4.0228102873540399</c:v>
                </c:pt>
                <c:pt idx="9">
                  <c:v>3.7557570643098002</c:v>
                </c:pt>
                <c:pt idx="10">
                  <c:v>3.4911489922818899</c:v>
                </c:pt>
                <c:pt idx="11">
                  <c:v>3.2331590986353902</c:v>
                </c:pt>
                <c:pt idx="12">
                  <c:v>2.98585603810879</c:v>
                </c:pt>
                <c:pt idx="13">
                  <c:v>2.7531399276982902</c:v>
                </c:pt>
                <c:pt idx="14">
                  <c:v>2.5386808394829301</c:v>
                </c:pt>
                <c:pt idx="15">
                  <c:v>2.3458609213955102</c:v>
                </c:pt>
                <c:pt idx="16">
                  <c:v>2.1777210587293001</c:v>
                </c:pt>
                <c:pt idx="17">
                  <c:v>2.0369129175604499</c:v>
                </c:pt>
                <c:pt idx="18">
                  <c:v>1.9256571263898801</c:v>
                </c:pt>
                <c:pt idx="19">
                  <c:v>1.8457082555053499</c:v>
                </c:pt>
                <c:pt idx="20">
                  <c:v>1.79832714635984</c:v>
                </c:pt>
                <c:pt idx="21">
                  <c:v>1.7842610273486801</c:v>
                </c:pt>
                <c:pt idx="22">
                  <c:v>1.80373172957137</c:v>
                </c:pt>
                <c:pt idx="23">
                  <c:v>1.85643218842263</c:v>
                </c:pt>
                <c:pt idx="24">
                  <c:v>1.9415312861846401</c:v>
                </c:pt>
                <c:pt idx="25">
                  <c:v>2.0576869592499598</c:v>
                </c:pt>
                <c:pt idx="26">
                  <c:v>2.20306736326632</c:v>
                </c:pt>
                <c:pt idx="27">
                  <c:v>2.37537976241632</c:v>
                </c:pt>
                <c:pt idx="28">
                  <c:v>2.57190668723094</c:v>
                </c:pt>
                <c:pt idx="29">
                  <c:v>2.7895487907063599</c:v>
                </c:pt>
                <c:pt idx="30">
                  <c:v>3.02487372685767</c:v>
                </c:pt>
                <c:pt idx="31">
                  <c:v>3.27417028086548</c:v>
                </c:pt>
                <c:pt idx="32">
                  <c:v>3.5335068971505299</c:v>
                </c:pt>
                <c:pt idx="33">
                  <c:v>3.79879368235382</c:v>
                </c:pt>
                <c:pt idx="34">
                  <c:v>4.0658469053980602</c:v>
                </c:pt>
                <c:pt idx="35">
                  <c:v>4.33045497742597</c:v>
                </c:pt>
                <c:pt idx="36">
                  <c:v>4.5884448710724701</c:v>
                </c:pt>
                <c:pt idx="37">
                  <c:v>4.8357479315990597</c:v>
                </c:pt>
                <c:pt idx="38">
                  <c:v>5.0684640420095599</c:v>
                </c:pt>
                <c:pt idx="39">
                  <c:v>5.2829231302249298</c:v>
                </c:pt>
                <c:pt idx="40">
                  <c:v>5.4757430483123501</c:v>
                </c:pt>
                <c:pt idx="41">
                  <c:v>5.64388291097855</c:v>
                </c:pt>
                <c:pt idx="42">
                  <c:v>5.7846910521474104</c:v>
                </c:pt>
                <c:pt idx="43">
                  <c:v>5.8959468433179802</c:v>
                </c:pt>
                <c:pt idx="44">
                  <c:v>5.97589571420251</c:v>
                </c:pt>
                <c:pt idx="45">
                  <c:v>6.0232768233480201</c:v>
                </c:pt>
                <c:pt idx="46">
                  <c:v>6.0373429423591798</c:v>
                </c:pt>
                <c:pt idx="47">
                  <c:v>6.0178722401364801</c:v>
                </c:pt>
                <c:pt idx="48">
                  <c:v>5.9651717812852203</c:v>
                </c:pt>
                <c:pt idx="49">
                  <c:v>5.8800726835232098</c:v>
                </c:pt>
                <c:pt idx="50">
                  <c:v>5.7639170104578898</c:v>
                </c:pt>
                <c:pt idx="51">
                  <c:v>5.6185366064415403</c:v>
                </c:pt>
                <c:pt idx="52">
                  <c:v>5.4462242072915403</c:v>
                </c:pt>
                <c:pt idx="53">
                  <c:v>5.2496972824769204</c:v>
                </c:pt>
                <c:pt idx="54">
                  <c:v>5.0320551790014996</c:v>
                </c:pt>
                <c:pt idx="55">
                  <c:v>4.7967302428501801</c:v>
                </c:pt>
                <c:pt idx="56">
                  <c:v>4.5474336888423803</c:v>
                </c:pt>
                <c:pt idx="57">
                  <c:v>4.2880970725573304</c:v>
                </c:pt>
                <c:pt idx="58">
                  <c:v>4.0228102873540399</c:v>
                </c:pt>
                <c:pt idx="59">
                  <c:v>3.7557570643098002</c:v>
                </c:pt>
                <c:pt idx="60">
                  <c:v>3.4911489922818899</c:v>
                </c:pt>
                <c:pt idx="61">
                  <c:v>3.2331590986353902</c:v>
                </c:pt>
                <c:pt idx="62">
                  <c:v>2.98585603810879</c:v>
                </c:pt>
                <c:pt idx="63">
                  <c:v>2.7531399276982902</c:v>
                </c:pt>
                <c:pt idx="64">
                  <c:v>2.5386808394829301</c:v>
                </c:pt>
                <c:pt idx="65">
                  <c:v>2.3458609213955102</c:v>
                </c:pt>
                <c:pt idx="66">
                  <c:v>2.1777210587293001</c:v>
                </c:pt>
                <c:pt idx="67">
                  <c:v>2.0369129175604499</c:v>
                </c:pt>
                <c:pt idx="68">
                  <c:v>1.9256571263898801</c:v>
                </c:pt>
                <c:pt idx="69">
                  <c:v>1.8457082555053499</c:v>
                </c:pt>
                <c:pt idx="70">
                  <c:v>1.79832714635984</c:v>
                </c:pt>
                <c:pt idx="71">
                  <c:v>1.7842610273486801</c:v>
                </c:pt>
                <c:pt idx="72">
                  <c:v>1.80373172957137</c:v>
                </c:pt>
                <c:pt idx="73">
                  <c:v>1.85643218842263</c:v>
                </c:pt>
                <c:pt idx="74">
                  <c:v>1.9415312861846401</c:v>
                </c:pt>
                <c:pt idx="75">
                  <c:v>2.0576869592499598</c:v>
                </c:pt>
                <c:pt idx="76">
                  <c:v>2.20306736326632</c:v>
                </c:pt>
                <c:pt idx="77">
                  <c:v>2.37537976241632</c:v>
                </c:pt>
                <c:pt idx="78">
                  <c:v>2.57190668723094</c:v>
                </c:pt>
                <c:pt idx="79">
                  <c:v>2.7895487907063599</c:v>
                </c:pt>
                <c:pt idx="80">
                  <c:v>3.02487372685767</c:v>
                </c:pt>
                <c:pt idx="81">
                  <c:v>3.27417028086548</c:v>
                </c:pt>
                <c:pt idx="82">
                  <c:v>3.5335068971505299</c:v>
                </c:pt>
                <c:pt idx="83">
                  <c:v>3.79879368235382</c:v>
                </c:pt>
                <c:pt idx="84">
                  <c:v>4.0658469053980602</c:v>
                </c:pt>
                <c:pt idx="85">
                  <c:v>4.33045497742597</c:v>
                </c:pt>
                <c:pt idx="86">
                  <c:v>4.5884448710724701</c:v>
                </c:pt>
                <c:pt idx="87">
                  <c:v>4.8357479315990703</c:v>
                </c:pt>
                <c:pt idx="88">
                  <c:v>5.0684640420095599</c:v>
                </c:pt>
                <c:pt idx="89">
                  <c:v>5.2829231302249298</c:v>
                </c:pt>
                <c:pt idx="90">
                  <c:v>5.4757430483123501</c:v>
                </c:pt>
                <c:pt idx="91">
                  <c:v>5.64388291097855</c:v>
                </c:pt>
                <c:pt idx="92">
                  <c:v>5.7846910521474104</c:v>
                </c:pt>
                <c:pt idx="93">
                  <c:v>5.8959468433179802</c:v>
                </c:pt>
                <c:pt idx="94">
                  <c:v>5.97589571420251</c:v>
                </c:pt>
                <c:pt idx="95">
                  <c:v>6.0232768233480201</c:v>
                </c:pt>
                <c:pt idx="96">
                  <c:v>6.0373429423591798</c:v>
                </c:pt>
                <c:pt idx="97">
                  <c:v>6.0178722401364801</c:v>
                </c:pt>
                <c:pt idx="98">
                  <c:v>5.9651717812852203</c:v>
                </c:pt>
                <c:pt idx="99">
                  <c:v>5.8800726835232098</c:v>
                </c:pt>
                <c:pt idx="100">
                  <c:v>5.7639170104578898</c:v>
                </c:pt>
                <c:pt idx="101">
                  <c:v>5.6185366064415403</c:v>
                </c:pt>
                <c:pt idx="102">
                  <c:v>5.4462242072915403</c:v>
                </c:pt>
                <c:pt idx="103">
                  <c:v>5.2496972824769204</c:v>
                </c:pt>
                <c:pt idx="104">
                  <c:v>5.0320551790014996</c:v>
                </c:pt>
                <c:pt idx="105">
                  <c:v>4.7967302428501801</c:v>
                </c:pt>
                <c:pt idx="106">
                  <c:v>4.5474336888423803</c:v>
                </c:pt>
                <c:pt idx="107">
                  <c:v>4.2880970725573304</c:v>
                </c:pt>
                <c:pt idx="108">
                  <c:v>4.0228102873540301</c:v>
                </c:pt>
                <c:pt idx="109">
                  <c:v>3.7557570643098002</c:v>
                </c:pt>
                <c:pt idx="110">
                  <c:v>3.4911489922818899</c:v>
                </c:pt>
                <c:pt idx="111">
                  <c:v>3.2331590986353902</c:v>
                </c:pt>
                <c:pt idx="112">
                  <c:v>2.98585603810879</c:v>
                </c:pt>
                <c:pt idx="113">
                  <c:v>2.7531399276982902</c:v>
                </c:pt>
                <c:pt idx="114">
                  <c:v>2.5386808394829301</c:v>
                </c:pt>
                <c:pt idx="115">
                  <c:v>2.3458609213955102</c:v>
                </c:pt>
                <c:pt idx="116">
                  <c:v>2.1777210587293001</c:v>
                </c:pt>
                <c:pt idx="117">
                  <c:v>2.0369129175604499</c:v>
                </c:pt>
                <c:pt idx="118">
                  <c:v>1.9256571263898801</c:v>
                </c:pt>
                <c:pt idx="119">
                  <c:v>1.8457082555053499</c:v>
                </c:pt>
                <c:pt idx="120">
                  <c:v>1.79832714635984</c:v>
                </c:pt>
                <c:pt idx="121">
                  <c:v>1.7842610273486801</c:v>
                </c:pt>
                <c:pt idx="122">
                  <c:v>1.80373172957137</c:v>
                </c:pt>
                <c:pt idx="123">
                  <c:v>1.85643218842263</c:v>
                </c:pt>
                <c:pt idx="124">
                  <c:v>1.9415312861846401</c:v>
                </c:pt>
                <c:pt idx="125">
                  <c:v>2.0576869592499598</c:v>
                </c:pt>
                <c:pt idx="126">
                  <c:v>2.20306736326632</c:v>
                </c:pt>
                <c:pt idx="127">
                  <c:v>2.37537976241632</c:v>
                </c:pt>
                <c:pt idx="128">
                  <c:v>2.57190668723094</c:v>
                </c:pt>
                <c:pt idx="129">
                  <c:v>2.7895487907063599</c:v>
                </c:pt>
                <c:pt idx="130">
                  <c:v>3.02487372685767</c:v>
                </c:pt>
                <c:pt idx="131">
                  <c:v>3.27417028086548</c:v>
                </c:pt>
                <c:pt idx="132">
                  <c:v>3.5335068971505299</c:v>
                </c:pt>
                <c:pt idx="133">
                  <c:v>3.79879368235382</c:v>
                </c:pt>
                <c:pt idx="134">
                  <c:v>4.0658469053980602</c:v>
                </c:pt>
                <c:pt idx="135">
                  <c:v>4.33045497742597</c:v>
                </c:pt>
                <c:pt idx="136">
                  <c:v>4.5884448710724701</c:v>
                </c:pt>
                <c:pt idx="137">
                  <c:v>4.8357479315990703</c:v>
                </c:pt>
                <c:pt idx="138">
                  <c:v>5.0684640420095697</c:v>
                </c:pt>
                <c:pt idx="139">
                  <c:v>5.2829231302249298</c:v>
                </c:pt>
                <c:pt idx="140">
                  <c:v>5.4757430483123501</c:v>
                </c:pt>
                <c:pt idx="141">
                  <c:v>5.64388291097855</c:v>
                </c:pt>
                <c:pt idx="142">
                  <c:v>5.7846910521474104</c:v>
                </c:pt>
                <c:pt idx="143">
                  <c:v>5.8959468433179802</c:v>
                </c:pt>
                <c:pt idx="144">
                  <c:v>5.97589571420251</c:v>
                </c:pt>
                <c:pt idx="145">
                  <c:v>6.0232768233480201</c:v>
                </c:pt>
                <c:pt idx="146">
                  <c:v>6.0373429423591798</c:v>
                </c:pt>
                <c:pt idx="147">
                  <c:v>6.0178722401364801</c:v>
                </c:pt>
                <c:pt idx="148">
                  <c:v>5.9651717812852203</c:v>
                </c:pt>
                <c:pt idx="149">
                  <c:v>5.8800726835232098</c:v>
                </c:pt>
                <c:pt idx="150">
                  <c:v>5.7639170104578898</c:v>
                </c:pt>
                <c:pt idx="151">
                  <c:v>5.6185366064415403</c:v>
                </c:pt>
                <c:pt idx="152">
                  <c:v>5.4462242072915403</c:v>
                </c:pt>
                <c:pt idx="153">
                  <c:v>5.2496972824769204</c:v>
                </c:pt>
                <c:pt idx="154">
                  <c:v>5.0320551790014996</c:v>
                </c:pt>
                <c:pt idx="155">
                  <c:v>4.7967302428501801</c:v>
                </c:pt>
                <c:pt idx="156">
                  <c:v>4.5474336888423803</c:v>
                </c:pt>
                <c:pt idx="157">
                  <c:v>4.2880970725573304</c:v>
                </c:pt>
                <c:pt idx="158">
                  <c:v>4.0228102873540301</c:v>
                </c:pt>
                <c:pt idx="159">
                  <c:v>3.7557570643098002</c:v>
                </c:pt>
                <c:pt idx="160">
                  <c:v>3.4911489922818899</c:v>
                </c:pt>
                <c:pt idx="161">
                  <c:v>3.2331590986353902</c:v>
                </c:pt>
                <c:pt idx="162">
                  <c:v>2.98585603810879</c:v>
                </c:pt>
                <c:pt idx="163">
                  <c:v>2.7531399276982902</c:v>
                </c:pt>
                <c:pt idx="164">
                  <c:v>2.5386808394829301</c:v>
                </c:pt>
                <c:pt idx="165">
                  <c:v>2.3458609213955102</c:v>
                </c:pt>
                <c:pt idx="166">
                  <c:v>2.1777210587293001</c:v>
                </c:pt>
                <c:pt idx="167">
                  <c:v>2.0369129175604499</c:v>
                </c:pt>
                <c:pt idx="168">
                  <c:v>1.9256571263898801</c:v>
                </c:pt>
                <c:pt idx="169">
                  <c:v>1.8457082555053399</c:v>
                </c:pt>
                <c:pt idx="170">
                  <c:v>1.79832714635984</c:v>
                </c:pt>
                <c:pt idx="171">
                  <c:v>1.7842610273486801</c:v>
                </c:pt>
                <c:pt idx="172">
                  <c:v>1.80373172957137</c:v>
                </c:pt>
                <c:pt idx="173">
                  <c:v>1.85643218842263</c:v>
                </c:pt>
                <c:pt idx="174">
                  <c:v>1.9415312861846401</c:v>
                </c:pt>
                <c:pt idx="175">
                  <c:v>2.05768695924997</c:v>
                </c:pt>
                <c:pt idx="176">
                  <c:v>2.20306736326632</c:v>
                </c:pt>
                <c:pt idx="177">
                  <c:v>2.37537976241632</c:v>
                </c:pt>
                <c:pt idx="178">
                  <c:v>2.57190668723094</c:v>
                </c:pt>
                <c:pt idx="179">
                  <c:v>2.7895487907063599</c:v>
                </c:pt>
                <c:pt idx="180">
                  <c:v>3.0248737268576802</c:v>
                </c:pt>
                <c:pt idx="181">
                  <c:v>3.2741702808654898</c:v>
                </c:pt>
                <c:pt idx="182">
                  <c:v>3.5335068971505299</c:v>
                </c:pt>
                <c:pt idx="183">
                  <c:v>3.7987936823538302</c:v>
                </c:pt>
                <c:pt idx="184">
                  <c:v>4.0658469053980602</c:v>
                </c:pt>
                <c:pt idx="185">
                  <c:v>4.3304549774259797</c:v>
                </c:pt>
                <c:pt idx="186">
                  <c:v>4.5884448710724701</c:v>
                </c:pt>
                <c:pt idx="187">
                  <c:v>4.8357479315990703</c:v>
                </c:pt>
                <c:pt idx="188">
                  <c:v>5.0684640420095697</c:v>
                </c:pt>
                <c:pt idx="189">
                  <c:v>5.2829231302249298</c:v>
                </c:pt>
                <c:pt idx="190">
                  <c:v>5.4757430483123501</c:v>
                </c:pt>
                <c:pt idx="191">
                  <c:v>5.6438829109785598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967-4F57-B303-2CF6BD0D9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167680"/>
        <c:axId val="102169216"/>
      </c:scatterChart>
      <c:valAx>
        <c:axId val="102167680"/>
        <c:scaling>
          <c:orientation val="minMax"/>
          <c:max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2169216"/>
        <c:crosses val="autoZero"/>
        <c:crossBetween val="midCat"/>
      </c:valAx>
      <c:valAx>
        <c:axId val="102169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167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fit!$A$1:$A$137</c:f>
              <c:numCache>
                <c:formatCode>General</c:formatCode>
                <c:ptCount val="137"/>
                <c:pt idx="0">
                  <c:v>50.06</c:v>
                </c:pt>
                <c:pt idx="1">
                  <c:v>51.06</c:v>
                </c:pt>
                <c:pt idx="2">
                  <c:v>52.06</c:v>
                </c:pt>
                <c:pt idx="3">
                  <c:v>53.06</c:v>
                </c:pt>
                <c:pt idx="4">
                  <c:v>54.06</c:v>
                </c:pt>
                <c:pt idx="5">
                  <c:v>55.06</c:v>
                </c:pt>
                <c:pt idx="6">
                  <c:v>56.06</c:v>
                </c:pt>
                <c:pt idx="7">
                  <c:v>57.06</c:v>
                </c:pt>
                <c:pt idx="8">
                  <c:v>58.06</c:v>
                </c:pt>
                <c:pt idx="9">
                  <c:v>59.06</c:v>
                </c:pt>
                <c:pt idx="10">
                  <c:v>60.06</c:v>
                </c:pt>
                <c:pt idx="11">
                  <c:v>61.06</c:v>
                </c:pt>
                <c:pt idx="12">
                  <c:v>62.06</c:v>
                </c:pt>
                <c:pt idx="13">
                  <c:v>63.06</c:v>
                </c:pt>
                <c:pt idx="14">
                  <c:v>64.06</c:v>
                </c:pt>
                <c:pt idx="15">
                  <c:v>65.06</c:v>
                </c:pt>
                <c:pt idx="16">
                  <c:v>66.06</c:v>
                </c:pt>
                <c:pt idx="17">
                  <c:v>67.06</c:v>
                </c:pt>
                <c:pt idx="18">
                  <c:v>68.06</c:v>
                </c:pt>
                <c:pt idx="19">
                  <c:v>69.06</c:v>
                </c:pt>
                <c:pt idx="20">
                  <c:v>70.06</c:v>
                </c:pt>
                <c:pt idx="21">
                  <c:v>71.06</c:v>
                </c:pt>
                <c:pt idx="22">
                  <c:v>72.06</c:v>
                </c:pt>
                <c:pt idx="23">
                  <c:v>73.06</c:v>
                </c:pt>
                <c:pt idx="24">
                  <c:v>74.06</c:v>
                </c:pt>
                <c:pt idx="25">
                  <c:v>75.06</c:v>
                </c:pt>
                <c:pt idx="26">
                  <c:v>76.06</c:v>
                </c:pt>
                <c:pt idx="27">
                  <c:v>77.06</c:v>
                </c:pt>
                <c:pt idx="28">
                  <c:v>78.06</c:v>
                </c:pt>
                <c:pt idx="29">
                  <c:v>79.06</c:v>
                </c:pt>
                <c:pt idx="30">
                  <c:v>80.06</c:v>
                </c:pt>
                <c:pt idx="31">
                  <c:v>81.06</c:v>
                </c:pt>
                <c:pt idx="32">
                  <c:v>82.06</c:v>
                </c:pt>
                <c:pt idx="33">
                  <c:v>83.06</c:v>
                </c:pt>
                <c:pt idx="34">
                  <c:v>84.06</c:v>
                </c:pt>
                <c:pt idx="35">
                  <c:v>85.06</c:v>
                </c:pt>
                <c:pt idx="36">
                  <c:v>86.06</c:v>
                </c:pt>
                <c:pt idx="37">
                  <c:v>87.06</c:v>
                </c:pt>
                <c:pt idx="38">
                  <c:v>88.06</c:v>
                </c:pt>
                <c:pt idx="39">
                  <c:v>89.06</c:v>
                </c:pt>
                <c:pt idx="40">
                  <c:v>90.06</c:v>
                </c:pt>
                <c:pt idx="41">
                  <c:v>91.06</c:v>
                </c:pt>
                <c:pt idx="42">
                  <c:v>92.06</c:v>
                </c:pt>
                <c:pt idx="43">
                  <c:v>93.06</c:v>
                </c:pt>
                <c:pt idx="44">
                  <c:v>94.06</c:v>
                </c:pt>
                <c:pt idx="45">
                  <c:v>95.06</c:v>
                </c:pt>
                <c:pt idx="46">
                  <c:v>96.06</c:v>
                </c:pt>
                <c:pt idx="47">
                  <c:v>97.06</c:v>
                </c:pt>
                <c:pt idx="48">
                  <c:v>98.06</c:v>
                </c:pt>
                <c:pt idx="49">
                  <c:v>99.06</c:v>
                </c:pt>
                <c:pt idx="50">
                  <c:v>100.06</c:v>
                </c:pt>
                <c:pt idx="51">
                  <c:v>101.06</c:v>
                </c:pt>
                <c:pt idx="52">
                  <c:v>102.06</c:v>
                </c:pt>
                <c:pt idx="53">
                  <c:v>103.06</c:v>
                </c:pt>
                <c:pt idx="54">
                  <c:v>104.06</c:v>
                </c:pt>
                <c:pt idx="55">
                  <c:v>105.06</c:v>
                </c:pt>
                <c:pt idx="56">
                  <c:v>106.06</c:v>
                </c:pt>
                <c:pt idx="57">
                  <c:v>107.06</c:v>
                </c:pt>
                <c:pt idx="58">
                  <c:v>108.06</c:v>
                </c:pt>
                <c:pt idx="59">
                  <c:v>109.06</c:v>
                </c:pt>
                <c:pt idx="60">
                  <c:v>110.06</c:v>
                </c:pt>
                <c:pt idx="61">
                  <c:v>111.06</c:v>
                </c:pt>
                <c:pt idx="62">
                  <c:v>112.06</c:v>
                </c:pt>
                <c:pt idx="63">
                  <c:v>113.06</c:v>
                </c:pt>
                <c:pt idx="64">
                  <c:v>114.06</c:v>
                </c:pt>
                <c:pt idx="65">
                  <c:v>115.06</c:v>
                </c:pt>
                <c:pt idx="66">
                  <c:v>116.06</c:v>
                </c:pt>
                <c:pt idx="67">
                  <c:v>117.06</c:v>
                </c:pt>
                <c:pt idx="68">
                  <c:v>118.06</c:v>
                </c:pt>
                <c:pt idx="69">
                  <c:v>119.06</c:v>
                </c:pt>
                <c:pt idx="70">
                  <c:v>120.06</c:v>
                </c:pt>
                <c:pt idx="71">
                  <c:v>121.06</c:v>
                </c:pt>
                <c:pt idx="72">
                  <c:v>122.06</c:v>
                </c:pt>
                <c:pt idx="73">
                  <c:v>123.06</c:v>
                </c:pt>
                <c:pt idx="74">
                  <c:v>124.06</c:v>
                </c:pt>
                <c:pt idx="75">
                  <c:v>125.06</c:v>
                </c:pt>
                <c:pt idx="76">
                  <c:v>126.06</c:v>
                </c:pt>
                <c:pt idx="77">
                  <c:v>127.06</c:v>
                </c:pt>
                <c:pt idx="78">
                  <c:v>128.06</c:v>
                </c:pt>
                <c:pt idx="79">
                  <c:v>129.06</c:v>
                </c:pt>
                <c:pt idx="80">
                  <c:v>130.06</c:v>
                </c:pt>
                <c:pt idx="81">
                  <c:v>131.06</c:v>
                </c:pt>
                <c:pt idx="82">
                  <c:v>132.06</c:v>
                </c:pt>
                <c:pt idx="83">
                  <c:v>133.06</c:v>
                </c:pt>
                <c:pt idx="84">
                  <c:v>134.06</c:v>
                </c:pt>
                <c:pt idx="85">
                  <c:v>135.06</c:v>
                </c:pt>
                <c:pt idx="86">
                  <c:v>136.06</c:v>
                </c:pt>
                <c:pt idx="87">
                  <c:v>137.06</c:v>
                </c:pt>
                <c:pt idx="88">
                  <c:v>138.06</c:v>
                </c:pt>
                <c:pt idx="89">
                  <c:v>139.06</c:v>
                </c:pt>
                <c:pt idx="90">
                  <c:v>140.06</c:v>
                </c:pt>
                <c:pt idx="91">
                  <c:v>141.06</c:v>
                </c:pt>
                <c:pt idx="92">
                  <c:v>142.06</c:v>
                </c:pt>
                <c:pt idx="93">
                  <c:v>143.06</c:v>
                </c:pt>
                <c:pt idx="94">
                  <c:v>144.06</c:v>
                </c:pt>
                <c:pt idx="95">
                  <c:v>145.06</c:v>
                </c:pt>
                <c:pt idx="96">
                  <c:v>146.06</c:v>
                </c:pt>
                <c:pt idx="97">
                  <c:v>147.06</c:v>
                </c:pt>
                <c:pt idx="98">
                  <c:v>148.06</c:v>
                </c:pt>
                <c:pt idx="99">
                  <c:v>149.06</c:v>
                </c:pt>
                <c:pt idx="100">
                  <c:v>150.06</c:v>
                </c:pt>
                <c:pt idx="101">
                  <c:v>151.06</c:v>
                </c:pt>
                <c:pt idx="102">
                  <c:v>152.06</c:v>
                </c:pt>
                <c:pt idx="103">
                  <c:v>153.06</c:v>
                </c:pt>
                <c:pt idx="104">
                  <c:v>154.06</c:v>
                </c:pt>
                <c:pt idx="105">
                  <c:v>155.06</c:v>
                </c:pt>
                <c:pt idx="106">
                  <c:v>156.06</c:v>
                </c:pt>
                <c:pt idx="107">
                  <c:v>157.06</c:v>
                </c:pt>
                <c:pt idx="108">
                  <c:v>158.06</c:v>
                </c:pt>
                <c:pt idx="109">
                  <c:v>159.06</c:v>
                </c:pt>
                <c:pt idx="110">
                  <c:v>160.06</c:v>
                </c:pt>
                <c:pt idx="111">
                  <c:v>161.06</c:v>
                </c:pt>
                <c:pt idx="112">
                  <c:v>162.06</c:v>
                </c:pt>
                <c:pt idx="113">
                  <c:v>163.06</c:v>
                </c:pt>
                <c:pt idx="114">
                  <c:v>164.06</c:v>
                </c:pt>
                <c:pt idx="115">
                  <c:v>165.06</c:v>
                </c:pt>
                <c:pt idx="116">
                  <c:v>166.06</c:v>
                </c:pt>
                <c:pt idx="117">
                  <c:v>167.06</c:v>
                </c:pt>
                <c:pt idx="118">
                  <c:v>168.06</c:v>
                </c:pt>
                <c:pt idx="119">
                  <c:v>169.06</c:v>
                </c:pt>
                <c:pt idx="120">
                  <c:v>170.06</c:v>
                </c:pt>
                <c:pt idx="121">
                  <c:v>171.06</c:v>
                </c:pt>
                <c:pt idx="122">
                  <c:v>172.06</c:v>
                </c:pt>
                <c:pt idx="123">
                  <c:v>173.06</c:v>
                </c:pt>
                <c:pt idx="124">
                  <c:v>174.06</c:v>
                </c:pt>
                <c:pt idx="125">
                  <c:v>175.06</c:v>
                </c:pt>
                <c:pt idx="126">
                  <c:v>176.06</c:v>
                </c:pt>
                <c:pt idx="127">
                  <c:v>177.06</c:v>
                </c:pt>
                <c:pt idx="128">
                  <c:v>178.06</c:v>
                </c:pt>
                <c:pt idx="129">
                  <c:v>179.06</c:v>
                </c:pt>
                <c:pt idx="130">
                  <c:v>180.06</c:v>
                </c:pt>
                <c:pt idx="131">
                  <c:v>181.06</c:v>
                </c:pt>
                <c:pt idx="132">
                  <c:v>182.06</c:v>
                </c:pt>
                <c:pt idx="133">
                  <c:v>183.06</c:v>
                </c:pt>
                <c:pt idx="134">
                  <c:v>184.06</c:v>
                </c:pt>
                <c:pt idx="135">
                  <c:v>185.06</c:v>
                </c:pt>
                <c:pt idx="136">
                  <c:v>186.06</c:v>
                </c:pt>
              </c:numCache>
            </c:numRef>
          </c:xVal>
          <c:yVal>
            <c:numRef>
              <c:f>fit!$B$1:$B$137</c:f>
              <c:numCache>
                <c:formatCode>General</c:formatCode>
                <c:ptCount val="137"/>
                <c:pt idx="0">
                  <c:v>3327.5202316724999</c:v>
                </c:pt>
                <c:pt idx="1">
                  <c:v>4161.8188016876202</c:v>
                </c:pt>
                <c:pt idx="2">
                  <c:v>3478.61737170274</c:v>
                </c:pt>
                <c:pt idx="3">
                  <c:v>3378.6659417178598</c:v>
                </c:pt>
                <c:pt idx="4">
                  <c:v>3263.2145117329901</c:v>
                </c:pt>
                <c:pt idx="5">
                  <c:v>2471.7630817481099</c:v>
                </c:pt>
                <c:pt idx="6">
                  <c:v>1432.06165176322</c:v>
                </c:pt>
                <c:pt idx="7">
                  <c:v>547.11022177834798</c:v>
                </c:pt>
                <c:pt idx="8">
                  <c:v>540.40879179346598</c:v>
                </c:pt>
                <c:pt idx="9">
                  <c:v>-183.542638191414</c:v>
                </c:pt>
                <c:pt idx="10">
                  <c:v>-224.74406817628099</c:v>
                </c:pt>
                <c:pt idx="11">
                  <c:v>514.05450183883602</c:v>
                </c:pt>
                <c:pt idx="12">
                  <c:v>164.10307185395499</c:v>
                </c:pt>
                <c:pt idx="13">
                  <c:v>329.15164186907299</c:v>
                </c:pt>
                <c:pt idx="14">
                  <c:v>1182.9502118841899</c:v>
                </c:pt>
                <c:pt idx="15">
                  <c:v>1994.74878189931</c:v>
                </c:pt>
                <c:pt idx="16">
                  <c:v>1609.54735191444</c:v>
                </c:pt>
                <c:pt idx="17">
                  <c:v>2773.5959219295601</c:v>
                </c:pt>
                <c:pt idx="18">
                  <c:v>3976.3944919446799</c:v>
                </c:pt>
                <c:pt idx="19">
                  <c:v>2984.6930619597902</c:v>
                </c:pt>
                <c:pt idx="20">
                  <c:v>3806.99163197491</c:v>
                </c:pt>
                <c:pt idx="21">
                  <c:v>2895.0402019900498</c:v>
                </c:pt>
                <c:pt idx="22">
                  <c:v>3229.3387720051601</c:v>
                </c:pt>
                <c:pt idx="23">
                  <c:v>2741.6373420202799</c:v>
                </c:pt>
                <c:pt idx="24">
                  <c:v>2888.1859120354002</c:v>
                </c:pt>
                <c:pt idx="25">
                  <c:v>2483.73448205052</c:v>
                </c:pt>
                <c:pt idx="26">
                  <c:v>2517.5330520656398</c:v>
                </c:pt>
                <c:pt idx="27">
                  <c:v>2410.3316220807701</c:v>
                </c:pt>
                <c:pt idx="28">
                  <c:v>2145.3801920958899</c:v>
                </c:pt>
                <c:pt idx="29">
                  <c:v>1890.17876211101</c:v>
                </c:pt>
                <c:pt idx="30">
                  <c:v>985.22733212613002</c:v>
                </c:pt>
                <c:pt idx="31">
                  <c:v>-352.72409785874999</c:v>
                </c:pt>
                <c:pt idx="32">
                  <c:v>526.32447215638194</c:v>
                </c:pt>
                <c:pt idx="33">
                  <c:v>408.6230421715</c:v>
                </c:pt>
                <c:pt idx="34">
                  <c:v>-300.07838781338</c:v>
                </c:pt>
                <c:pt idx="35">
                  <c:v>-1519.77981779826</c:v>
                </c:pt>
                <c:pt idx="36">
                  <c:v>-2485.4812477831401</c:v>
                </c:pt>
                <c:pt idx="37">
                  <c:v>-2013.4326777680201</c:v>
                </c:pt>
                <c:pt idx="38">
                  <c:v>-2110.63410775289</c:v>
                </c:pt>
                <c:pt idx="39">
                  <c:v>-2624.3355377377702</c:v>
                </c:pt>
                <c:pt idx="40">
                  <c:v>-2283.0369677226499</c:v>
                </c:pt>
                <c:pt idx="41">
                  <c:v>-3667.2383977075301</c:v>
                </c:pt>
                <c:pt idx="42">
                  <c:v>-2846.4398276924098</c:v>
                </c:pt>
                <c:pt idx="43">
                  <c:v>-2461.64125767728</c:v>
                </c:pt>
                <c:pt idx="44">
                  <c:v>195.90731233783299</c:v>
                </c:pt>
                <c:pt idx="45">
                  <c:v>369.45588235295099</c:v>
                </c:pt>
                <c:pt idx="46">
                  <c:v>661.254452368069</c:v>
                </c:pt>
                <c:pt idx="47">
                  <c:v>790.55302238318802</c:v>
                </c:pt>
                <c:pt idx="48">
                  <c:v>1010.8515923983</c:v>
                </c:pt>
                <c:pt idx="49">
                  <c:v>394.40016241343898</c:v>
                </c:pt>
                <c:pt idx="50">
                  <c:v>652.44873242855795</c:v>
                </c:pt>
                <c:pt idx="51">
                  <c:v>1175.9973024436699</c:v>
                </c:pt>
                <c:pt idx="52">
                  <c:v>882.54587245879497</c:v>
                </c:pt>
                <c:pt idx="53">
                  <c:v>-110.405557526086</c:v>
                </c:pt>
                <c:pt idx="54">
                  <c:v>-1125.8569875109599</c:v>
                </c:pt>
                <c:pt idx="55">
                  <c:v>-1654.5584174958301</c:v>
                </c:pt>
                <c:pt idx="56">
                  <c:v>-1869.0098474807101</c:v>
                </c:pt>
                <c:pt idx="57">
                  <c:v>-2121.4612774655898</c:v>
                </c:pt>
                <c:pt idx="58">
                  <c:v>-2502.41270745047</c:v>
                </c:pt>
                <c:pt idx="59">
                  <c:v>-1546.3641374353599</c:v>
                </c:pt>
                <c:pt idx="60">
                  <c:v>-1431.0655674202201</c:v>
                </c:pt>
                <c:pt idx="61">
                  <c:v>-1336.2669974051</c:v>
                </c:pt>
                <c:pt idx="62">
                  <c:v>-1918.96842738999</c:v>
                </c:pt>
                <c:pt idx="63">
                  <c:v>-1914.9198573748699</c:v>
                </c:pt>
                <c:pt idx="64">
                  <c:v>-2644.8712873597501</c:v>
                </c:pt>
                <c:pt idx="65">
                  <c:v>-3517.3227173446298</c:v>
                </c:pt>
                <c:pt idx="66">
                  <c:v>-2715.5241473295</c:v>
                </c:pt>
                <c:pt idx="67">
                  <c:v>-2531.4755773143802</c:v>
                </c:pt>
                <c:pt idx="68">
                  <c:v>-2461.1770072992599</c:v>
                </c:pt>
                <c:pt idx="69">
                  <c:v>-2376.6284372841401</c:v>
                </c:pt>
                <c:pt idx="70">
                  <c:v>-2458.3298672690198</c:v>
                </c:pt>
                <c:pt idx="71">
                  <c:v>-1760.53129725391</c:v>
                </c:pt>
                <c:pt idx="72">
                  <c:v>-2036.9827272387699</c:v>
                </c:pt>
                <c:pt idx="73">
                  <c:v>-1049.4341572236499</c:v>
                </c:pt>
                <c:pt idx="74">
                  <c:v>-1275.1355872085401</c:v>
                </c:pt>
                <c:pt idx="75">
                  <c:v>-1186.58701719342</c:v>
                </c:pt>
                <c:pt idx="76">
                  <c:v>-425.03844717830299</c:v>
                </c:pt>
                <c:pt idx="77">
                  <c:v>-1652.7398771631699</c:v>
                </c:pt>
                <c:pt idx="78">
                  <c:v>-1372.6913071480501</c:v>
                </c:pt>
                <c:pt idx="79">
                  <c:v>-1969.6427371329301</c:v>
                </c:pt>
                <c:pt idx="80">
                  <c:v>-1999.34416711781</c:v>
                </c:pt>
                <c:pt idx="81">
                  <c:v>-2310.79559710269</c:v>
                </c:pt>
                <c:pt idx="82">
                  <c:v>-2861.4970270875701</c:v>
                </c:pt>
                <c:pt idx="83">
                  <c:v>-3626.9484570724399</c:v>
                </c:pt>
                <c:pt idx="84">
                  <c:v>-4071.14988705732</c:v>
                </c:pt>
                <c:pt idx="85">
                  <c:v>-4482.8513170422002</c:v>
                </c:pt>
                <c:pt idx="86">
                  <c:v>-4867.5527470270899</c:v>
                </c:pt>
                <c:pt idx="87">
                  <c:v>-5431.0041770119697</c:v>
                </c:pt>
                <c:pt idx="88">
                  <c:v>-6087.9556069968303</c:v>
                </c:pt>
                <c:pt idx="89">
                  <c:v>-3260.65703698172</c:v>
                </c:pt>
                <c:pt idx="90">
                  <c:v>-3087.3584669666002</c:v>
                </c:pt>
                <c:pt idx="91">
                  <c:v>-4068.0598969514799</c:v>
                </c:pt>
                <c:pt idx="92">
                  <c:v>-4259.5113269363601</c:v>
                </c:pt>
                <c:pt idx="93">
                  <c:v>-3814.7127569212398</c:v>
                </c:pt>
                <c:pt idx="94">
                  <c:v>-3638.66418690611</c:v>
                </c:pt>
                <c:pt idx="95">
                  <c:v>-4121.8656168909902</c:v>
                </c:pt>
                <c:pt idx="96">
                  <c:v>-4027.3170468758699</c:v>
                </c:pt>
                <c:pt idx="97">
                  <c:v>-3453.2684768607501</c:v>
                </c:pt>
                <c:pt idx="98">
                  <c:v>-3360.4699068456298</c:v>
                </c:pt>
                <c:pt idx="99">
                  <c:v>-2422.6713368305</c:v>
                </c:pt>
                <c:pt idx="100">
                  <c:v>-2174.3727668153801</c:v>
                </c:pt>
                <c:pt idx="101">
                  <c:v>-2071.0741968002599</c:v>
                </c:pt>
                <c:pt idx="102">
                  <c:v>-2267.2756267851501</c:v>
                </c:pt>
                <c:pt idx="103">
                  <c:v>-4168.9770567700298</c:v>
                </c:pt>
                <c:pt idx="104">
                  <c:v>1110.82151324508</c:v>
                </c:pt>
                <c:pt idx="105">
                  <c:v>1961.6200832602101</c:v>
                </c:pt>
                <c:pt idx="106">
                  <c:v>1791.1686532753299</c:v>
                </c:pt>
                <c:pt idx="107">
                  <c:v>2398.21722329045</c:v>
                </c:pt>
                <c:pt idx="108">
                  <c:v>2463.2657933055698</c:v>
                </c:pt>
                <c:pt idx="109">
                  <c:v>2083.0643633206901</c:v>
                </c:pt>
                <c:pt idx="110">
                  <c:v>2621.8629333358199</c:v>
                </c:pt>
                <c:pt idx="111">
                  <c:v>2068.6615033509402</c:v>
                </c:pt>
                <c:pt idx="112">
                  <c:v>2245.71007336606</c:v>
                </c:pt>
                <c:pt idx="113">
                  <c:v>1983.75864338118</c:v>
                </c:pt>
                <c:pt idx="114">
                  <c:v>945.55721339629895</c:v>
                </c:pt>
                <c:pt idx="115">
                  <c:v>654.35578341141797</c:v>
                </c:pt>
                <c:pt idx="116">
                  <c:v>1050.90435342653</c:v>
                </c:pt>
                <c:pt idx="117">
                  <c:v>533.20292344166899</c:v>
                </c:pt>
                <c:pt idx="118">
                  <c:v>-1046.9985065432099</c:v>
                </c:pt>
                <c:pt idx="119">
                  <c:v>-900.94993652809296</c:v>
                </c:pt>
                <c:pt idx="120">
                  <c:v>-755.15136651297496</c:v>
                </c:pt>
                <c:pt idx="121">
                  <c:v>-631.10279649784195</c:v>
                </c:pt>
                <c:pt idx="122">
                  <c:v>1929.69577351727</c:v>
                </c:pt>
                <c:pt idx="123">
                  <c:v>2767.7443435323898</c:v>
                </c:pt>
                <c:pt idx="124">
                  <c:v>2591.2929135475101</c:v>
                </c:pt>
                <c:pt idx="125">
                  <c:v>2539.3414835626299</c:v>
                </c:pt>
                <c:pt idx="126">
                  <c:v>3371.1400535777502</c:v>
                </c:pt>
                <c:pt idx="127">
                  <c:v>3845.18862359286</c:v>
                </c:pt>
                <c:pt idx="128">
                  <c:v>3046.4871936079999</c:v>
                </c:pt>
                <c:pt idx="129">
                  <c:v>3316.7857636231201</c:v>
                </c:pt>
                <c:pt idx="130">
                  <c:v>3229.83433363823</c:v>
                </c:pt>
                <c:pt idx="131">
                  <c:v>2940.6329036533498</c:v>
                </c:pt>
                <c:pt idx="132">
                  <c:v>3362.4314736684701</c:v>
                </c:pt>
                <c:pt idx="133">
                  <c:v>8738.9800436835994</c:v>
                </c:pt>
                <c:pt idx="134">
                  <c:v>7244.2786136987197</c:v>
                </c:pt>
                <c:pt idx="135">
                  <c:v>8086.82718371384</c:v>
                </c:pt>
                <c:pt idx="136">
                  <c:v>7192.8757537289603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96-4F41-92B8-C182793BA5B1}"/>
            </c:ext>
          </c:extLst>
        </c:ser>
        <c:ser>
          <c:idx val="1"/>
          <c:order val="1"/>
          <c:marker>
            <c:symbol val="none"/>
          </c:marker>
          <c:xVal>
            <c:numRef>
              <c:f>fit!$A$1:$A$137</c:f>
              <c:numCache>
                <c:formatCode>General</c:formatCode>
                <c:ptCount val="137"/>
                <c:pt idx="0">
                  <c:v>50.06</c:v>
                </c:pt>
                <c:pt idx="1">
                  <c:v>51.06</c:v>
                </c:pt>
                <c:pt idx="2">
                  <c:v>52.06</c:v>
                </c:pt>
                <c:pt idx="3">
                  <c:v>53.06</c:v>
                </c:pt>
                <c:pt idx="4">
                  <c:v>54.06</c:v>
                </c:pt>
                <c:pt idx="5">
                  <c:v>55.06</c:v>
                </c:pt>
                <c:pt idx="6">
                  <c:v>56.06</c:v>
                </c:pt>
                <c:pt idx="7">
                  <c:v>57.06</c:v>
                </c:pt>
                <c:pt idx="8">
                  <c:v>58.06</c:v>
                </c:pt>
                <c:pt idx="9">
                  <c:v>59.06</c:v>
                </c:pt>
                <c:pt idx="10">
                  <c:v>60.06</c:v>
                </c:pt>
                <c:pt idx="11">
                  <c:v>61.06</c:v>
                </c:pt>
                <c:pt idx="12">
                  <c:v>62.06</c:v>
                </c:pt>
                <c:pt idx="13">
                  <c:v>63.06</c:v>
                </c:pt>
                <c:pt idx="14">
                  <c:v>64.06</c:v>
                </c:pt>
                <c:pt idx="15">
                  <c:v>65.06</c:v>
                </c:pt>
                <c:pt idx="16">
                  <c:v>66.06</c:v>
                </c:pt>
                <c:pt idx="17">
                  <c:v>67.06</c:v>
                </c:pt>
                <c:pt idx="18">
                  <c:v>68.06</c:v>
                </c:pt>
                <c:pt idx="19">
                  <c:v>69.06</c:v>
                </c:pt>
                <c:pt idx="20">
                  <c:v>70.06</c:v>
                </c:pt>
                <c:pt idx="21">
                  <c:v>71.06</c:v>
                </c:pt>
                <c:pt idx="22">
                  <c:v>72.06</c:v>
                </c:pt>
                <c:pt idx="23">
                  <c:v>73.06</c:v>
                </c:pt>
                <c:pt idx="24">
                  <c:v>74.06</c:v>
                </c:pt>
                <c:pt idx="25">
                  <c:v>75.06</c:v>
                </c:pt>
                <c:pt idx="26">
                  <c:v>76.06</c:v>
                </c:pt>
                <c:pt idx="27">
                  <c:v>77.06</c:v>
                </c:pt>
                <c:pt idx="28">
                  <c:v>78.06</c:v>
                </c:pt>
                <c:pt idx="29">
                  <c:v>79.06</c:v>
                </c:pt>
                <c:pt idx="30">
                  <c:v>80.06</c:v>
                </c:pt>
                <c:pt idx="31">
                  <c:v>81.06</c:v>
                </c:pt>
                <c:pt idx="32">
                  <c:v>82.06</c:v>
                </c:pt>
                <c:pt idx="33">
                  <c:v>83.06</c:v>
                </c:pt>
                <c:pt idx="34">
                  <c:v>84.06</c:v>
                </c:pt>
                <c:pt idx="35">
                  <c:v>85.06</c:v>
                </c:pt>
                <c:pt idx="36">
                  <c:v>86.06</c:v>
                </c:pt>
                <c:pt idx="37">
                  <c:v>87.06</c:v>
                </c:pt>
                <c:pt idx="38">
                  <c:v>88.06</c:v>
                </c:pt>
                <c:pt idx="39">
                  <c:v>89.06</c:v>
                </c:pt>
                <c:pt idx="40">
                  <c:v>90.06</c:v>
                </c:pt>
                <c:pt idx="41">
                  <c:v>91.06</c:v>
                </c:pt>
                <c:pt idx="42">
                  <c:v>92.06</c:v>
                </c:pt>
                <c:pt idx="43">
                  <c:v>93.06</c:v>
                </c:pt>
                <c:pt idx="44">
                  <c:v>94.06</c:v>
                </c:pt>
                <c:pt idx="45">
                  <c:v>95.06</c:v>
                </c:pt>
                <c:pt idx="46">
                  <c:v>96.06</c:v>
                </c:pt>
                <c:pt idx="47">
                  <c:v>97.06</c:v>
                </c:pt>
                <c:pt idx="48">
                  <c:v>98.06</c:v>
                </c:pt>
                <c:pt idx="49">
                  <c:v>99.06</c:v>
                </c:pt>
                <c:pt idx="50">
                  <c:v>100.06</c:v>
                </c:pt>
                <c:pt idx="51">
                  <c:v>101.06</c:v>
                </c:pt>
                <c:pt idx="52">
                  <c:v>102.06</c:v>
                </c:pt>
                <c:pt idx="53">
                  <c:v>103.06</c:v>
                </c:pt>
                <c:pt idx="54">
                  <c:v>104.06</c:v>
                </c:pt>
                <c:pt idx="55">
                  <c:v>105.06</c:v>
                </c:pt>
                <c:pt idx="56">
                  <c:v>106.06</c:v>
                </c:pt>
                <c:pt idx="57">
                  <c:v>107.06</c:v>
                </c:pt>
                <c:pt idx="58">
                  <c:v>108.06</c:v>
                </c:pt>
                <c:pt idx="59">
                  <c:v>109.06</c:v>
                </c:pt>
                <c:pt idx="60">
                  <c:v>110.06</c:v>
                </c:pt>
                <c:pt idx="61">
                  <c:v>111.06</c:v>
                </c:pt>
                <c:pt idx="62">
                  <c:v>112.06</c:v>
                </c:pt>
                <c:pt idx="63">
                  <c:v>113.06</c:v>
                </c:pt>
                <c:pt idx="64">
                  <c:v>114.06</c:v>
                </c:pt>
                <c:pt idx="65">
                  <c:v>115.06</c:v>
                </c:pt>
                <c:pt idx="66">
                  <c:v>116.06</c:v>
                </c:pt>
                <c:pt idx="67">
                  <c:v>117.06</c:v>
                </c:pt>
                <c:pt idx="68">
                  <c:v>118.06</c:v>
                </c:pt>
                <c:pt idx="69">
                  <c:v>119.06</c:v>
                </c:pt>
                <c:pt idx="70">
                  <c:v>120.06</c:v>
                </c:pt>
                <c:pt idx="71">
                  <c:v>121.06</c:v>
                </c:pt>
                <c:pt idx="72">
                  <c:v>122.06</c:v>
                </c:pt>
                <c:pt idx="73">
                  <c:v>123.06</c:v>
                </c:pt>
                <c:pt idx="74">
                  <c:v>124.06</c:v>
                </c:pt>
                <c:pt idx="75">
                  <c:v>125.06</c:v>
                </c:pt>
                <c:pt idx="76">
                  <c:v>126.06</c:v>
                </c:pt>
                <c:pt idx="77">
                  <c:v>127.06</c:v>
                </c:pt>
                <c:pt idx="78">
                  <c:v>128.06</c:v>
                </c:pt>
                <c:pt idx="79">
                  <c:v>129.06</c:v>
                </c:pt>
                <c:pt idx="80">
                  <c:v>130.06</c:v>
                </c:pt>
                <c:pt idx="81">
                  <c:v>131.06</c:v>
                </c:pt>
                <c:pt idx="82">
                  <c:v>132.06</c:v>
                </c:pt>
                <c:pt idx="83">
                  <c:v>133.06</c:v>
                </c:pt>
                <c:pt idx="84">
                  <c:v>134.06</c:v>
                </c:pt>
                <c:pt idx="85">
                  <c:v>135.06</c:v>
                </c:pt>
                <c:pt idx="86">
                  <c:v>136.06</c:v>
                </c:pt>
                <c:pt idx="87">
                  <c:v>137.06</c:v>
                </c:pt>
                <c:pt idx="88">
                  <c:v>138.06</c:v>
                </c:pt>
                <c:pt idx="89">
                  <c:v>139.06</c:v>
                </c:pt>
                <c:pt idx="90">
                  <c:v>140.06</c:v>
                </c:pt>
                <c:pt idx="91">
                  <c:v>141.06</c:v>
                </c:pt>
                <c:pt idx="92">
                  <c:v>142.06</c:v>
                </c:pt>
                <c:pt idx="93">
                  <c:v>143.06</c:v>
                </c:pt>
                <c:pt idx="94">
                  <c:v>144.06</c:v>
                </c:pt>
                <c:pt idx="95">
                  <c:v>145.06</c:v>
                </c:pt>
                <c:pt idx="96">
                  <c:v>146.06</c:v>
                </c:pt>
                <c:pt idx="97">
                  <c:v>147.06</c:v>
                </c:pt>
                <c:pt idx="98">
                  <c:v>148.06</c:v>
                </c:pt>
                <c:pt idx="99">
                  <c:v>149.06</c:v>
                </c:pt>
                <c:pt idx="100">
                  <c:v>150.06</c:v>
                </c:pt>
                <c:pt idx="101">
                  <c:v>151.06</c:v>
                </c:pt>
                <c:pt idx="102">
                  <c:v>152.06</c:v>
                </c:pt>
                <c:pt idx="103">
                  <c:v>153.06</c:v>
                </c:pt>
                <c:pt idx="104">
                  <c:v>154.06</c:v>
                </c:pt>
                <c:pt idx="105">
                  <c:v>155.06</c:v>
                </c:pt>
                <c:pt idx="106">
                  <c:v>156.06</c:v>
                </c:pt>
                <c:pt idx="107">
                  <c:v>157.06</c:v>
                </c:pt>
                <c:pt idx="108">
                  <c:v>158.06</c:v>
                </c:pt>
                <c:pt idx="109">
                  <c:v>159.06</c:v>
                </c:pt>
                <c:pt idx="110">
                  <c:v>160.06</c:v>
                </c:pt>
                <c:pt idx="111">
                  <c:v>161.06</c:v>
                </c:pt>
                <c:pt idx="112">
                  <c:v>162.06</c:v>
                </c:pt>
                <c:pt idx="113">
                  <c:v>163.06</c:v>
                </c:pt>
                <c:pt idx="114">
                  <c:v>164.06</c:v>
                </c:pt>
                <c:pt idx="115">
                  <c:v>165.06</c:v>
                </c:pt>
                <c:pt idx="116">
                  <c:v>166.06</c:v>
                </c:pt>
                <c:pt idx="117">
                  <c:v>167.06</c:v>
                </c:pt>
                <c:pt idx="118">
                  <c:v>168.06</c:v>
                </c:pt>
                <c:pt idx="119">
                  <c:v>169.06</c:v>
                </c:pt>
                <c:pt idx="120">
                  <c:v>170.06</c:v>
                </c:pt>
                <c:pt idx="121">
                  <c:v>171.06</c:v>
                </c:pt>
                <c:pt idx="122">
                  <c:v>172.06</c:v>
                </c:pt>
                <c:pt idx="123">
                  <c:v>173.06</c:v>
                </c:pt>
                <c:pt idx="124">
                  <c:v>174.06</c:v>
                </c:pt>
                <c:pt idx="125">
                  <c:v>175.06</c:v>
                </c:pt>
                <c:pt idx="126">
                  <c:v>176.06</c:v>
                </c:pt>
                <c:pt idx="127">
                  <c:v>177.06</c:v>
                </c:pt>
                <c:pt idx="128">
                  <c:v>178.06</c:v>
                </c:pt>
                <c:pt idx="129">
                  <c:v>179.06</c:v>
                </c:pt>
                <c:pt idx="130">
                  <c:v>180.06</c:v>
                </c:pt>
                <c:pt idx="131">
                  <c:v>181.06</c:v>
                </c:pt>
                <c:pt idx="132">
                  <c:v>182.06</c:v>
                </c:pt>
                <c:pt idx="133">
                  <c:v>183.06</c:v>
                </c:pt>
                <c:pt idx="134">
                  <c:v>184.06</c:v>
                </c:pt>
                <c:pt idx="135">
                  <c:v>185.06</c:v>
                </c:pt>
                <c:pt idx="136">
                  <c:v>186.06</c:v>
                </c:pt>
              </c:numCache>
            </c:numRef>
          </c:xVal>
          <c:yVal>
            <c:numRef>
              <c:f>fit!$C$1:$C$137</c:f>
              <c:numCache>
                <c:formatCode>General</c:formatCode>
                <c:ptCount val="137"/>
                <c:pt idx="0">
                  <c:v>1632.2212725596601</c:v>
                </c:pt>
                <c:pt idx="1">
                  <c:v>1603.9636316349499</c:v>
                </c:pt>
                <c:pt idx="2">
                  <c:v>1479.5350986892499</c:v>
                </c:pt>
                <c:pt idx="3">
                  <c:v>1266.1284144206199</c:v>
                </c:pt>
                <c:pt idx="4">
                  <c:v>976.07980836448496</c:v>
                </c:pt>
                <c:pt idx="5">
                  <c:v>626.15588833821801</c:v>
                </c:pt>
                <c:pt idx="6">
                  <c:v>236.58442655137</c:v>
                </c:pt>
                <c:pt idx="7">
                  <c:v>-170.114931046235</c:v>
                </c:pt>
                <c:pt idx="8">
                  <c:v>-570.43243992888995</c:v>
                </c:pt>
                <c:pt idx="9">
                  <c:v>-941.22726599595603</c:v>
                </c:pt>
                <c:pt idx="10">
                  <c:v>-1261.0651692629201</c:v>
                </c:pt>
                <c:pt idx="11">
                  <c:v>-1511.4575358311499</c:v>
                </c:pt>
                <c:pt idx="12">
                  <c:v>-1677.93013440611</c:v>
                </c:pt>
                <c:pt idx="13">
                  <c:v>-1750.8598166106999</c:v>
                </c:pt>
                <c:pt idx="14">
                  <c:v>-1726.0307946278499</c:v>
                </c:pt>
                <c:pt idx="15">
                  <c:v>-1604.8783398754799</c:v>
                </c:pt>
                <c:pt idx="16">
                  <c:v>-1394.4058154193899</c:v>
                </c:pt>
                <c:pt idx="17">
                  <c:v>-1106.7798381651801</c:v>
                </c:pt>
                <c:pt idx="18">
                  <c:v>-758.62697296448198</c:v>
                </c:pt>
                <c:pt idx="19">
                  <c:v>-370.07261407684501</c:v>
                </c:pt>
                <c:pt idx="20">
                  <c:v>36.422387401826498</c:v>
                </c:pt>
                <c:pt idx="21">
                  <c:v>437.36009999655101</c:v>
                </c:pt>
                <c:pt idx="22">
                  <c:v>809.56383798669503</c:v>
                </c:pt>
                <c:pt idx="23">
                  <c:v>1131.51791754292</c:v>
                </c:pt>
                <c:pt idx="24">
                  <c:v>1384.61139665616</c:v>
                </c:pt>
                <c:pt idx="25">
                  <c:v>1554.2139029790601</c:v>
                </c:pt>
                <c:pt idx="26">
                  <c:v>1630.5213600603499</c:v>
                </c:pt>
                <c:pt idx="27">
                  <c:v>1609.1227237518899</c:v>
                </c:pt>
                <c:pt idx="28">
                  <c:v>1491.2549679101801</c:v>
                </c:pt>
                <c:pt idx="29">
                  <c:v>1283.7315796379</c:v>
                </c:pt>
                <c:pt idx="30">
                  <c:v>998.54869748372198</c:v>
                </c:pt>
                <c:pt idx="31">
                  <c:v>652.19166025454103</c:v>
                </c:pt>
                <c:pt idx="32">
                  <c:v>264.68205221851798</c:v>
                </c:pt>
                <c:pt idx="33">
                  <c:v>-141.57966860543399</c:v>
                </c:pt>
                <c:pt idx="34">
                  <c:v>-543.10905581060297</c:v>
                </c:pt>
                <c:pt idx="35">
                  <c:v>-916.69522121529496</c:v>
                </c:pt>
                <c:pt idx="36">
                  <c:v>-1240.7425681141599</c:v>
                </c:pt>
                <c:pt idx="37">
                  <c:v>-1496.51915066684</c:v>
                </c:pt>
                <c:pt idx="38">
                  <c:v>-1669.23949651116</c:v>
                </c:pt>
                <c:pt idx="39">
                  <c:v>-1748.9192987399699</c:v>
                </c:pt>
                <c:pt idx="40">
                  <c:v>-1730.95257074607</c:v>
                </c:pt>
                <c:pt idx="41">
                  <c:v>-1616.3779008065201</c:v>
                </c:pt>
                <c:pt idx="42">
                  <c:v>-1411.81841524076</c:v>
                </c:pt>
                <c:pt idx="43">
                  <c:v>-1129.0989206439399</c:v>
                </c:pt>
                <c:pt idx="44">
                  <c:v>-784.56235674841105</c:v>
                </c:pt>
                <c:pt idx="45">
                  <c:v>-398.12507317617201</c:v>
                </c:pt>
                <c:pt idx="46">
                  <c:v>7.8744590565973196</c:v>
                </c:pt>
                <c:pt idx="47">
                  <c:v>409.96694966940402</c:v>
                </c:pt>
                <c:pt idx="48">
                  <c:v>784.90895961218496</c:v>
                </c:pt>
                <c:pt idx="49">
                  <c:v>1111.02651595865</c:v>
                </c:pt>
                <c:pt idx="50">
                  <c:v>1369.4680019264599</c:v>
                </c:pt>
                <c:pt idx="51">
                  <c:v>1545.29389721285</c:v>
                </c:pt>
                <c:pt idx="52">
                  <c:v>1628.34037489759</c:v>
                </c:pt>
                <c:pt idx="53">
                  <c:v>1613.8068336577401</c:v>
                </c:pt>
                <c:pt idx="54">
                  <c:v>1502.53340228922</c:v>
                </c:pt>
                <c:pt idx="55">
                  <c:v>1300.9523750533799</c:v>
                </c:pt>
                <c:pt idx="56">
                  <c:v>1020.7163851865899</c:v>
                </c:pt>
                <c:pt idx="57">
                  <c:v>678.02481044934905</c:v>
                </c:pt>
                <c:pt idx="58">
                  <c:v>292.68734865080103</c:v>
                </c:pt>
                <c:pt idx="59">
                  <c:v>-113.021105710594</c:v>
                </c:pt>
                <c:pt idx="60">
                  <c:v>-515.64808846008395</c:v>
                </c:pt>
                <c:pt idx="61">
                  <c:v>-891.91926358809496</c:v>
                </c:pt>
                <c:pt idx="62">
                  <c:v>-1220.0838241794099</c:v>
                </c:pt>
                <c:pt idx="63">
                  <c:v>-1481.1718239143099</c:v>
                </c:pt>
                <c:pt idx="64">
                  <c:v>-1660.0907575851199</c:v>
                </c:pt>
                <c:pt idx="65">
                  <c:v>-1746.49800147524</c:v>
                </c:pt>
                <c:pt idx="66">
                  <c:v>-1735.3986811372999</c:v>
                </c:pt>
                <c:pt idx="67">
                  <c:v>-1627.4344061059101</c:v>
                </c:pt>
                <c:pt idx="68">
                  <c:v>-1428.8461808883901</c:v>
                </c:pt>
                <c:pt idx="69">
                  <c:v>-1151.11363620817</c:v>
                </c:pt>
                <c:pt idx="70">
                  <c:v>-810.29143517189004</c:v>
                </c:pt>
                <c:pt idx="71">
                  <c:v>-426.08121419809299</c:v>
                </c:pt>
                <c:pt idx="72">
                  <c:v>-20.692706276342101</c:v>
                </c:pt>
                <c:pt idx="73">
                  <c:v>382.44011930657598</c:v>
                </c:pt>
                <c:pt idx="74">
                  <c:v>760.01368568895998</c:v>
                </c:pt>
                <c:pt idx="75">
                  <c:v>1090.2018996658601</c:v>
                </c:pt>
                <c:pt idx="76">
                  <c:v>1353.9178352046199</c:v>
                </c:pt>
                <c:pt idx="77">
                  <c:v>1535.9170761141299</c:v>
                </c:pt>
                <c:pt idx="78">
                  <c:v>1625.6789378205699</c:v>
                </c:pt>
                <c:pt idx="79">
                  <c:v>1618.01462816717</c:v>
                </c:pt>
                <c:pt idx="80">
                  <c:v>1513.36719177287</c:v>
                </c:pt>
                <c:pt idx="81">
                  <c:v>1317.7858993064101</c:v>
                </c:pt>
                <c:pt idx="82">
                  <c:v>1042.5765621343201</c:v>
                </c:pt>
                <c:pt idx="83">
                  <c:v>703.647986324611</c:v>
                </c:pt>
                <c:pt idx="84">
                  <c:v>320.59234501673899</c:v>
                </c:pt>
                <c:pt idx="85">
                  <c:v>-84.447370663186803</c:v>
                </c:pt>
                <c:pt idx="86">
                  <c:v>-488.05735378256799</c:v>
                </c:pt>
                <c:pt idx="87">
                  <c:v>-866.90644481557001</c:v>
                </c:pt>
                <c:pt idx="88">
                  <c:v>-1199.0948173238301</c:v>
                </c:pt>
                <c:pt idx="89">
                  <c:v>-1465.4199237099699</c:v>
                </c:pt>
                <c:pt idx="90">
                  <c:v>-1650.48652153029</c:v>
                </c:pt>
                <c:pt idx="91">
                  <c:v>-1743.596613963</c:v>
                </c:pt>
                <c:pt idx="92">
                  <c:v>-1739.3678603553301</c:v>
                </c:pt>
                <c:pt idx="93">
                  <c:v>-1638.04470888531</c:v>
                </c:pt>
                <c:pt idx="94">
                  <c:v>-1445.4842659414801</c:v>
                </c:pt>
                <c:pt idx="95">
                  <c:v>-1172.8177190578399</c:v>
                </c:pt>
                <c:pt idx="96">
                  <c:v>-835.80688525767096</c:v>
                </c:pt>
                <c:pt idx="97">
                  <c:v>-453.93308030167998</c:v>
                </c:pt>
                <c:pt idx="98">
                  <c:v>-49.270977847117898</c:v>
                </c:pt>
                <c:pt idx="99">
                  <c:v>354.78744355917001</c:v>
                </c:pt>
                <c:pt idx="100">
                  <c:v>734.885101877892</c:v>
                </c:pt>
                <c:pt idx="101">
                  <c:v>1069.04999574008</c:v>
                </c:pt>
                <c:pt idx="102">
                  <c:v>1337.9653223591199</c:v>
                </c:pt>
                <c:pt idx="103">
                  <c:v>1526.08610850168</c:v>
                </c:pt>
                <c:pt idx="104">
                  <c:v>1622.5378063241001</c:v>
                </c:pt>
                <c:pt idx="105">
                  <c:v>1621.7449096631001</c:v>
                </c:pt>
                <c:pt idx="106">
                  <c:v>1523.7532528618999</c:v>
                </c:pt>
                <c:pt idx="107">
                  <c:v>1334.2273612609199</c:v>
                </c:pt>
                <c:pt idx="108">
                  <c:v>1064.12300651142</c:v>
                </c:pt>
                <c:pt idx="109">
                  <c:v>729.05389504496497</c:v>
                </c:pt>
                <c:pt idx="110">
                  <c:v>348.38909903212499</c:v>
                </c:pt>
                <c:pt idx="111">
                  <c:v>-55.866596082961301</c:v>
                </c:pt>
                <c:pt idx="112">
                  <c:v>-460.34470461751499</c:v>
                </c:pt>
                <c:pt idx="113">
                  <c:v>-841.66388401406903</c:v>
                </c:pt>
                <c:pt idx="114">
                  <c:v>-1177.7815214115601</c:v>
                </c:pt>
                <c:pt idx="115">
                  <c:v>-1449.2679333394301</c:v>
                </c:pt>
                <c:pt idx="116">
                  <c:v>-1640.4295218920099</c:v>
                </c:pt>
                <c:pt idx="117">
                  <c:v>-1740.2159619924601</c:v>
                </c:pt>
                <c:pt idx="118">
                  <c:v>-1742.8589786974601</c:v>
                </c:pt>
                <c:pt idx="119">
                  <c:v>-1648.2057892539799</c:v>
                </c:pt>
                <c:pt idx="120">
                  <c:v>-1461.72793488967</c:v>
                </c:pt>
                <c:pt idx="121">
                  <c:v>-1194.2049918047701</c:v>
                </c:pt>
                <c:pt idx="122">
                  <c:v>-861.10144483114505</c:v>
                </c:pt>
                <c:pt idx="123">
                  <c:v>-481.67274432458498</c:v>
                </c:pt>
                <c:pt idx="124">
                  <c:v>-77.852221744788594</c:v>
                </c:pt>
                <c:pt idx="125">
                  <c:v>327.01679289619102</c:v>
                </c:pt>
                <c:pt idx="126">
                  <c:v>709.53036024421294</c:v>
                </c:pt>
                <c:pt idx="127">
                  <c:v>1047.57682440903</c:v>
                </c:pt>
                <c:pt idx="128">
                  <c:v>1321.61500377366</c:v>
                </c:pt>
                <c:pt idx="129">
                  <c:v>1515.8037924528801</c:v>
                </c:pt>
                <c:pt idx="130">
                  <c:v>1618.9178744329699</c:v>
                </c:pt>
                <c:pt idx="131">
                  <c:v>1624.9966164376101</c:v>
                </c:pt>
                <c:pt idx="132">
                  <c:v>1533.68862948894</c:v>
                </c:pt>
                <c:pt idx="133">
                  <c:v>1350.2720813691701</c:v>
                </c:pt>
                <c:pt idx="134">
                  <c:v>1085.34958579658</c:v>
                </c:pt>
                <c:pt idx="135">
                  <c:v>754.23530561329301</c:v>
                </c:pt>
                <c:pt idx="136">
                  <c:v>376.06969922055299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96-4F41-92B8-C182793BA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370304"/>
        <c:axId val="102417920"/>
      </c:scatterChart>
      <c:valAx>
        <c:axId val="102370304"/>
        <c:scaling>
          <c:orientation val="minMax"/>
          <c:min val="50"/>
        </c:scaling>
        <c:delete val="0"/>
        <c:axPos val="b"/>
        <c:numFmt formatCode="General" sourceLinked="1"/>
        <c:majorTickMark val="out"/>
        <c:minorTickMark val="none"/>
        <c:tickLblPos val="nextTo"/>
        <c:crossAx val="102417920"/>
        <c:crosses val="autoZero"/>
        <c:crossBetween val="midCat"/>
      </c:valAx>
      <c:valAx>
        <c:axId val="10241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2370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ppa.demo2!$D$1:$D$240</c:f>
              <c:numCache>
                <c:formatCode>General</c:formatCode>
                <c:ptCount val="240"/>
                <c:pt idx="0">
                  <c:v>1.5545397675794901</c:v>
                </c:pt>
                <c:pt idx="1">
                  <c:v>1.7426506527760499</c:v>
                </c:pt>
                <c:pt idx="2">
                  <c:v>2.05771403744086</c:v>
                </c:pt>
                <c:pt idx="3">
                  <c:v>2.8277112247379002</c:v>
                </c:pt>
                <c:pt idx="4">
                  <c:v>2.9232935433040401</c:v>
                </c:pt>
                <c:pt idx="5">
                  <c:v>3.6307379401542899</c:v>
                </c:pt>
                <c:pt idx="6">
                  <c:v>4.2401100208437201</c:v>
                </c:pt>
                <c:pt idx="7">
                  <c:v>4.4176614176741396</c:v>
                </c:pt>
                <c:pt idx="8">
                  <c:v>4.4130815760029902</c:v>
                </c:pt>
                <c:pt idx="9">
                  <c:v>4.2393178423428797</c:v>
                </c:pt>
                <c:pt idx="10">
                  <c:v>3.9033369358090502</c:v>
                </c:pt>
                <c:pt idx="11">
                  <c:v>3.6115158581628801</c:v>
                </c:pt>
                <c:pt idx="12">
                  <c:v>2.9827124032389198</c:v>
                </c:pt>
                <c:pt idx="13">
                  <c:v>2.7757029707993901</c:v>
                </c:pt>
                <c:pt idx="14">
                  <c:v>2.5034852537127499</c:v>
                </c:pt>
                <c:pt idx="15">
                  <c:v>1.9306426616849</c:v>
                </c:pt>
                <c:pt idx="16">
                  <c:v>1.5815827082082199</c:v>
                </c:pt>
                <c:pt idx="17">
                  <c:v>1.15378269056052</c:v>
                </c:pt>
                <c:pt idx="18">
                  <c:v>1.1948240531288301</c:v>
                </c:pt>
                <c:pt idx="19">
                  <c:v>1.3878848649197</c:v>
                </c:pt>
                <c:pt idx="20">
                  <c:v>1.0859723822351199</c:v>
                </c:pt>
                <c:pt idx="21">
                  <c:v>1.16988504140187</c:v>
                </c:pt>
                <c:pt idx="22">
                  <c:v>1.4065988277694399</c:v>
                </c:pt>
                <c:pt idx="23">
                  <c:v>1.20403533260938</c:v>
                </c:pt>
                <c:pt idx="24">
                  <c:v>1.19117271232725</c:v>
                </c:pt>
                <c:pt idx="25">
                  <c:v>1.16754008749574</c:v>
                </c:pt>
                <c:pt idx="26">
                  <c:v>1.1123973325637799</c:v>
                </c:pt>
                <c:pt idx="27">
                  <c:v>0.75611194445878804</c:v>
                </c:pt>
                <c:pt idx="28">
                  <c:v>0.65788914391475395</c:v>
                </c:pt>
                <c:pt idx="29">
                  <c:v>0.24541805864560101</c:v>
                </c:pt>
                <c:pt idx="30">
                  <c:v>1.29639043734797E-2</c:v>
                </c:pt>
                <c:pt idx="31">
                  <c:v>6.1154353005086301E-2</c:v>
                </c:pt>
                <c:pt idx="32">
                  <c:v>0.23995251591667199</c:v>
                </c:pt>
                <c:pt idx="33">
                  <c:v>-5.2807807246157898E-2</c:v>
                </c:pt>
                <c:pt idx="34">
                  <c:v>-0.21398231947360399</c:v>
                </c:pt>
                <c:pt idx="35">
                  <c:v>-0.47119571556185802</c:v>
                </c:pt>
                <c:pt idx="36">
                  <c:v>-0.55956262902870302</c:v>
                </c:pt>
                <c:pt idx="37">
                  <c:v>-0.518034207917211</c:v>
                </c:pt>
                <c:pt idx="38">
                  <c:v>-0.46124512002830298</c:v>
                </c:pt>
                <c:pt idx="39">
                  <c:v>-0.3537323064049</c:v>
                </c:pt>
                <c:pt idx="40">
                  <c:v>-0.60260400617605903</c:v>
                </c:pt>
                <c:pt idx="41">
                  <c:v>-0.47042349920256199</c:v>
                </c:pt>
                <c:pt idx="42">
                  <c:v>-9.0846572514420604E-2</c:v>
                </c:pt>
                <c:pt idx="43">
                  <c:v>-0.22092936756793399</c:v>
                </c:pt>
                <c:pt idx="44">
                  <c:v>-0.20185403658426301</c:v>
                </c:pt>
                <c:pt idx="45">
                  <c:v>-7.9410827780436399E-2</c:v>
                </c:pt>
                <c:pt idx="46">
                  <c:v>4.1027590398462401E-3</c:v>
                </c:pt>
                <c:pt idx="47">
                  <c:v>0.21898262231512799</c:v>
                </c:pt>
                <c:pt idx="48">
                  <c:v>0.53273925239376896</c:v>
                </c:pt>
                <c:pt idx="49">
                  <c:v>1.23854356515675</c:v>
                </c:pt>
                <c:pt idx="50">
                  <c:v>1.72875739476127</c:v>
                </c:pt>
                <c:pt idx="51">
                  <c:v>2.4277435386461699</c:v>
                </c:pt>
                <c:pt idx="52">
                  <c:v>2.8384163935177402</c:v>
                </c:pt>
                <c:pt idx="53">
                  <c:v>3.1939816243064199</c:v>
                </c:pt>
                <c:pt idx="54">
                  <c:v>3.4303959943879998</c:v>
                </c:pt>
                <c:pt idx="55">
                  <c:v>3.4806449168501601</c:v>
                </c:pt>
                <c:pt idx="56">
                  <c:v>3.69183728529429</c:v>
                </c:pt>
                <c:pt idx="57">
                  <c:v>3.9460447179935199</c:v>
                </c:pt>
                <c:pt idx="58">
                  <c:v>3.5652880380655998</c:v>
                </c:pt>
                <c:pt idx="59">
                  <c:v>3.0641803612291398</c:v>
                </c:pt>
                <c:pt idx="60">
                  <c:v>2.75858341167018</c:v>
                </c:pt>
                <c:pt idx="61">
                  <c:v>2.4307315976427799</c:v>
                </c:pt>
                <c:pt idx="62">
                  <c:v>2.1353309454866198</c:v>
                </c:pt>
                <c:pt idx="63">
                  <c:v>2.0210475945442901</c:v>
                </c:pt>
                <c:pt idx="64">
                  <c:v>1.91112224563735</c:v>
                </c:pt>
                <c:pt idx="65">
                  <c:v>1.5404055494857301</c:v>
                </c:pt>
                <c:pt idx="66">
                  <c:v>1.2850203761094801</c:v>
                </c:pt>
                <c:pt idx="67">
                  <c:v>1.46046001081674</c:v>
                </c:pt>
                <c:pt idx="68">
                  <c:v>1.3072851180221201</c:v>
                </c:pt>
                <c:pt idx="69">
                  <c:v>1.7030794441569701</c:v>
                </c:pt>
                <c:pt idx="70">
                  <c:v>1.97608243705283</c:v>
                </c:pt>
                <c:pt idx="71">
                  <c:v>2.16543865884428</c:v>
                </c:pt>
                <c:pt idx="72">
                  <c:v>2.16517170291237</c:v>
                </c:pt>
                <c:pt idx="73">
                  <c:v>2.1146269252923799</c:v>
                </c:pt>
                <c:pt idx="74">
                  <c:v>1.75211064837275</c:v>
                </c:pt>
                <c:pt idx="75">
                  <c:v>1.7632532681525499</c:v>
                </c:pt>
                <c:pt idx="76">
                  <c:v>1.5993161096099</c:v>
                </c:pt>
                <c:pt idx="77">
                  <c:v>1.5188780150563199</c:v>
                </c:pt>
                <c:pt idx="78">
                  <c:v>1.1960946516919899</c:v>
                </c:pt>
                <c:pt idx="79">
                  <c:v>0.77567134871820598</c:v>
                </c:pt>
                <c:pt idx="80">
                  <c:v>0.71902275556311801</c:v>
                </c:pt>
                <c:pt idx="81">
                  <c:v>0.59711948797577197</c:v>
                </c:pt>
                <c:pt idx="82">
                  <c:v>0.23918667018355</c:v>
                </c:pt>
                <c:pt idx="83">
                  <c:v>0.26131131573828698</c:v>
                </c:pt>
                <c:pt idx="84">
                  <c:v>-0.102164469817019</c:v>
                </c:pt>
                <c:pt idx="85">
                  <c:v>-6.2189204274274199E-2</c:v>
                </c:pt>
                <c:pt idx="86">
                  <c:v>-0.366406594452025</c:v>
                </c:pt>
                <c:pt idx="87">
                  <c:v>-0.65263634720271302</c:v>
                </c:pt>
                <c:pt idx="88">
                  <c:v>-0.495597938204341</c:v>
                </c:pt>
                <c:pt idx="89">
                  <c:v>-0.22959827231146401</c:v>
                </c:pt>
                <c:pt idx="90">
                  <c:v>-0.28717045664839702</c:v>
                </c:pt>
                <c:pt idx="91">
                  <c:v>-0.15248483284435299</c:v>
                </c:pt>
                <c:pt idx="92">
                  <c:v>-0.197512924311705</c:v>
                </c:pt>
                <c:pt idx="93">
                  <c:v>0.199041195492793</c:v>
                </c:pt>
                <c:pt idx="94">
                  <c:v>0.55149535092291302</c:v>
                </c:pt>
                <c:pt idx="95">
                  <c:v>0.73506771415206196</c:v>
                </c:pt>
                <c:pt idx="96">
                  <c:v>0.93900803542148104</c:v>
                </c:pt>
                <c:pt idx="97">
                  <c:v>1.1189177616586099</c:v>
                </c:pt>
                <c:pt idx="98">
                  <c:v>1.6498756296291499</c:v>
                </c:pt>
                <c:pt idx="99">
                  <c:v>2.3043099338576298</c:v>
                </c:pt>
                <c:pt idx="100">
                  <c:v>2.3676309839798901</c:v>
                </c:pt>
                <c:pt idx="101">
                  <c:v>2.6749801981442101</c:v>
                </c:pt>
                <c:pt idx="102">
                  <c:v>3.1901418550322398</c:v>
                </c:pt>
                <c:pt idx="103">
                  <c:v>3.6365018698553202</c:v>
                </c:pt>
                <c:pt idx="104">
                  <c:v>3.3927330738480901</c:v>
                </c:pt>
                <c:pt idx="105">
                  <c:v>3.5146825883479602</c:v>
                </c:pt>
                <c:pt idx="106">
                  <c:v>3.2966102157213002</c:v>
                </c:pt>
                <c:pt idx="107">
                  <c:v>3.38344615284268</c:v>
                </c:pt>
                <c:pt idx="108">
                  <c:v>2.76608178529403</c:v>
                </c:pt>
                <c:pt idx="109">
                  <c:v>2.4847674503655202</c:v>
                </c:pt>
                <c:pt idx="110">
                  <c:v>2.1998402268058301</c:v>
                </c:pt>
                <c:pt idx="111">
                  <c:v>2.0196928524113602</c:v>
                </c:pt>
                <c:pt idx="112">
                  <c:v>2.0701837652175898</c:v>
                </c:pt>
                <c:pt idx="113">
                  <c:v>1.7398450303553199</c:v>
                </c:pt>
                <c:pt idx="114">
                  <c:v>1.48603388753931</c:v>
                </c:pt>
                <c:pt idx="115">
                  <c:v>1.61366159361006</c:v>
                </c:pt>
                <c:pt idx="116">
                  <c:v>1.53555920255727</c:v>
                </c:pt>
                <c:pt idx="117">
                  <c:v>1.6683489953710999</c:v>
                </c:pt>
                <c:pt idx="118">
                  <c:v>1.6009156545272001</c:v>
                </c:pt>
                <c:pt idx="119">
                  <c:v>1.3115966471764799</c:v>
                </c:pt>
                <c:pt idx="120">
                  <c:v>1.2776288266521301</c:v>
                </c:pt>
                <c:pt idx="121">
                  <c:v>1.1405073401594801</c:v>
                </c:pt>
                <c:pt idx="122">
                  <c:v>1.0218529082543699</c:v>
                </c:pt>
                <c:pt idx="123">
                  <c:v>0.66696947463183398</c:v>
                </c:pt>
                <c:pt idx="124">
                  <c:v>0.62950300891820099</c:v>
                </c:pt>
                <c:pt idx="125">
                  <c:v>0.608500114832774</c:v>
                </c:pt>
                <c:pt idx="126">
                  <c:v>0.61044701363085396</c:v>
                </c:pt>
                <c:pt idx="127">
                  <c:v>0.75553479838220805</c:v>
                </c:pt>
                <c:pt idx="128">
                  <c:v>0.68974351433610903</c:v>
                </c:pt>
                <c:pt idx="129">
                  <c:v>0.687006945455789</c:v>
                </c:pt>
                <c:pt idx="130">
                  <c:v>0.34216567773060103</c:v>
                </c:pt>
                <c:pt idx="131">
                  <c:v>0.47670811008887998</c:v>
                </c:pt>
                <c:pt idx="132">
                  <c:v>0.30749544721677002</c:v>
                </c:pt>
                <c:pt idx="133">
                  <c:v>0.54807735423117299</c:v>
                </c:pt>
                <c:pt idx="134">
                  <c:v>0.628199167320875</c:v>
                </c:pt>
                <c:pt idx="135">
                  <c:v>0.71851635812319803</c:v>
                </c:pt>
                <c:pt idx="136">
                  <c:v>0.72959157877116998</c:v>
                </c:pt>
                <c:pt idx="137">
                  <c:v>0.43808767660159798</c:v>
                </c:pt>
                <c:pt idx="138">
                  <c:v>0.39460923916016899</c:v>
                </c:pt>
                <c:pt idx="139">
                  <c:v>0.65405565333606297</c:v>
                </c:pt>
                <c:pt idx="140">
                  <c:v>0.89177464732902201</c:v>
                </c:pt>
                <c:pt idx="141">
                  <c:v>0.75149616922901397</c:v>
                </c:pt>
                <c:pt idx="142">
                  <c:v>1.1035155662412</c:v>
                </c:pt>
                <c:pt idx="143">
                  <c:v>1.00014302676061</c:v>
                </c:pt>
                <c:pt idx="144">
                  <c:v>1.1433469977959301</c:v>
                </c:pt>
                <c:pt idx="145">
                  <c:v>1.5723414238439799</c:v>
                </c:pt>
                <c:pt idx="146">
                  <c:v>1.8687223672293301</c:v>
                </c:pt>
                <c:pt idx="147">
                  <c:v>2.1616902067914299</c:v>
                </c:pt>
                <c:pt idx="148">
                  <c:v>2.6807526631275298</c:v>
                </c:pt>
                <c:pt idx="149">
                  <c:v>2.90125067094653</c:v>
                </c:pt>
                <c:pt idx="150">
                  <c:v>3.3301165209116701</c:v>
                </c:pt>
                <c:pt idx="151">
                  <c:v>3.3660605865308399</c:v>
                </c:pt>
                <c:pt idx="152">
                  <c:v>3.42820634381453</c:v>
                </c:pt>
                <c:pt idx="153">
                  <c:v>3.3580218113090501</c:v>
                </c:pt>
                <c:pt idx="154">
                  <c:v>2.9474911900674101</c:v>
                </c:pt>
                <c:pt idx="155">
                  <c:v>2.38625254524815</c:v>
                </c:pt>
                <c:pt idx="156">
                  <c:v>2.0540217484785401</c:v>
                </c:pt>
                <c:pt idx="157">
                  <c:v>1.8686673940051399</c:v>
                </c:pt>
                <c:pt idx="158">
                  <c:v>1.71110555819015</c:v>
                </c:pt>
                <c:pt idx="159">
                  <c:v>1.63090746289132</c:v>
                </c:pt>
                <c:pt idx="160">
                  <c:v>1.2711233225208101</c:v>
                </c:pt>
                <c:pt idx="161">
                  <c:v>1.3196920791389299</c:v>
                </c:pt>
                <c:pt idx="162">
                  <c:v>1.56547520231649</c:v>
                </c:pt>
                <c:pt idx="163">
                  <c:v>1.7913289730341799</c:v>
                </c:pt>
                <c:pt idx="164">
                  <c:v>1.7848662213740101</c:v>
                </c:pt>
                <c:pt idx="165">
                  <c:v>1.5852012890434299</c:v>
                </c:pt>
                <c:pt idx="166">
                  <c:v>1.45793308524234</c:v>
                </c:pt>
                <c:pt idx="167">
                  <c:v>1.60070681613636</c:v>
                </c:pt>
                <c:pt idx="168">
                  <c:v>1.65018886711586</c:v>
                </c:pt>
                <c:pt idx="169">
                  <c:v>1.6449107533403</c:v>
                </c:pt>
                <c:pt idx="170">
                  <c:v>1.3857641584476099</c:v>
                </c:pt>
                <c:pt idx="171">
                  <c:v>1.5514669452977601</c:v>
                </c:pt>
                <c:pt idx="172">
                  <c:v>1.5577510602510101</c:v>
                </c:pt>
                <c:pt idx="173">
                  <c:v>1.40801057437697</c:v>
                </c:pt>
                <c:pt idx="174">
                  <c:v>1.0306941390948601</c:v>
                </c:pt>
                <c:pt idx="175">
                  <c:v>0.852833913135573</c:v>
                </c:pt>
                <c:pt idx="176">
                  <c:v>0.96091292604394396</c:v>
                </c:pt>
                <c:pt idx="177">
                  <c:v>0.86452282393240099</c:v>
                </c:pt>
                <c:pt idx="178">
                  <c:v>0.65773879605004804</c:v>
                </c:pt>
                <c:pt idx="179">
                  <c:v>0.30792076294243398</c:v>
                </c:pt>
                <c:pt idx="180">
                  <c:v>0.57587272655747401</c:v>
                </c:pt>
                <c:pt idx="181">
                  <c:v>0.395209778549999</c:v>
                </c:pt>
                <c:pt idx="182">
                  <c:v>0.19984311042651401</c:v>
                </c:pt>
                <c:pt idx="183">
                  <c:v>6.5500254663984403E-2</c:v>
                </c:pt>
                <c:pt idx="184">
                  <c:v>-1.2329480228485901E-2</c:v>
                </c:pt>
                <c:pt idx="185">
                  <c:v>0.255438704495416</c:v>
                </c:pt>
                <c:pt idx="186">
                  <c:v>0.50408205271319395</c:v>
                </c:pt>
                <c:pt idx="187">
                  <c:v>0.48538157058320802</c:v>
                </c:pt>
                <c:pt idx="188">
                  <c:v>0.40878577680982198</c:v>
                </c:pt>
                <c:pt idx="189">
                  <c:v>0.206045159490611</c:v>
                </c:pt>
                <c:pt idx="190">
                  <c:v>0.48264198864712299</c:v>
                </c:pt>
                <c:pt idx="191">
                  <c:v>0.39454187871799401</c:v>
                </c:pt>
                <c:pt idx="192">
                  <c:v>0.72044725961975498</c:v>
                </c:pt>
                <c:pt idx="193">
                  <c:v>0.79157724873567703</c:v>
                </c:pt>
                <c:pt idx="194">
                  <c:v>1.0133989043951299</c:v>
                </c:pt>
                <c:pt idx="195">
                  <c:v>1.23855627773958</c:v>
                </c:pt>
                <c:pt idx="196">
                  <c:v>1.69717621623521</c:v>
                </c:pt>
                <c:pt idx="197">
                  <c:v>1.8848077283170499</c:v>
                </c:pt>
                <c:pt idx="198">
                  <c:v>2.0873481482502299</c:v>
                </c:pt>
                <c:pt idx="199">
                  <c:v>2.2995532354040602</c:v>
                </c:pt>
                <c:pt idx="200">
                  <c:v>2.5625416559417</c:v>
                </c:pt>
                <c:pt idx="201">
                  <c:v>2.5211462582292601</c:v>
                </c:pt>
                <c:pt idx="202">
                  <c:v>2.2713599019309001</c:v>
                </c:pt>
                <c:pt idx="203">
                  <c:v>1.9869777240253399</c:v>
                </c:pt>
                <c:pt idx="204">
                  <c:v>1.8382384686503399</c:v>
                </c:pt>
                <c:pt idx="205">
                  <c:v>1.6006294378441599</c:v>
                </c:pt>
                <c:pt idx="206">
                  <c:v>1.22395460329189</c:v>
                </c:pt>
                <c:pt idx="207">
                  <c:v>1.2781828282868899</c:v>
                </c:pt>
                <c:pt idx="208">
                  <c:v>1.2073459744047099</c:v>
                </c:pt>
                <c:pt idx="209">
                  <c:v>0.88272884997012402</c:v>
                </c:pt>
                <c:pt idx="210">
                  <c:v>0.77466668267692496</c:v>
                </c:pt>
                <c:pt idx="211">
                  <c:v>0.90478248891409097</c:v>
                </c:pt>
                <c:pt idx="212">
                  <c:v>0.61026276411858105</c:v>
                </c:pt>
                <c:pt idx="213">
                  <c:v>0.77067496087625598</c:v>
                </c:pt>
                <c:pt idx="214">
                  <c:v>0.69562616144846001</c:v>
                </c:pt>
                <c:pt idx="215">
                  <c:v>0.94586455289107296</c:v>
                </c:pt>
                <c:pt idx="216">
                  <c:v>0.70859474375573495</c:v>
                </c:pt>
                <c:pt idx="217">
                  <c:v>0.63575381455865099</c:v>
                </c:pt>
                <c:pt idx="218">
                  <c:v>0.43041498903856801</c:v>
                </c:pt>
                <c:pt idx="219">
                  <c:v>0.34959486729376299</c:v>
                </c:pt>
                <c:pt idx="220">
                  <c:v>0.227409719101061</c:v>
                </c:pt>
                <c:pt idx="221">
                  <c:v>9.9076381562141994E-3</c:v>
                </c:pt>
                <c:pt idx="222">
                  <c:v>8.89042633253464E-2</c:v>
                </c:pt>
                <c:pt idx="223">
                  <c:v>-0.29193521503334902</c:v>
                </c:pt>
                <c:pt idx="224">
                  <c:v>-0.40255741040415699</c:v>
                </c:pt>
                <c:pt idx="225">
                  <c:v>-0.470137718861938</c:v>
                </c:pt>
                <c:pt idx="226">
                  <c:v>-0.21378145437215801</c:v>
                </c:pt>
                <c:pt idx="227">
                  <c:v>-0.36422159183178998</c:v>
                </c:pt>
                <c:pt idx="228">
                  <c:v>-0.55174961370747999</c:v>
                </c:pt>
                <c:pt idx="229">
                  <c:v>-0.40182233028901099</c:v>
                </c:pt>
                <c:pt idx="230">
                  <c:v>-0.63997028871041295</c:v>
                </c:pt>
                <c:pt idx="231">
                  <c:v>-0.46884175644795301</c:v>
                </c:pt>
                <c:pt idx="232">
                  <c:v>-0.54193131401318095</c:v>
                </c:pt>
                <c:pt idx="233">
                  <c:v>-0.47253702714881302</c:v>
                </c:pt>
                <c:pt idx="234">
                  <c:v>-0.55633517495791096</c:v>
                </c:pt>
                <c:pt idx="235">
                  <c:v>-0.25922076943275901</c:v>
                </c:pt>
                <c:pt idx="236">
                  <c:v>-8.6288512517296398E-2</c:v>
                </c:pt>
                <c:pt idx="237">
                  <c:v>0.326422473646098</c:v>
                </c:pt>
                <c:pt idx="238">
                  <c:v>0.19558447649244501</c:v>
                </c:pt>
                <c:pt idx="239">
                  <c:v>0.70266197637080996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EA-4A11-A95B-38AA49594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303064"/>
        <c:axId val="446563256"/>
      </c:scatterChart>
      <c:valAx>
        <c:axId val="458303064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63256"/>
        <c:crosses val="autoZero"/>
        <c:crossBetween val="midCat"/>
      </c:valAx>
      <c:valAx>
        <c:axId val="4465632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03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ppa.demo2!$F$1:$F$240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F93-4F5F-BB8C-0B0D60184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842160"/>
        <c:axId val="446987376"/>
      </c:scatterChart>
      <c:valAx>
        <c:axId val="460842160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987376"/>
        <c:crosses val="autoZero"/>
        <c:crossBetween val="midCat"/>
      </c:valAx>
      <c:valAx>
        <c:axId val="446987376"/>
        <c:scaling>
          <c:orientation val="minMax"/>
          <c:max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42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ppa.demo2!$E$1:$E$240</c:f>
              <c:numCache>
                <c:formatCode>General</c:formatCode>
                <c:ptCount val="240"/>
                <c:pt idx="0">
                  <c:v>1.3744108204105201</c:v>
                </c:pt>
                <c:pt idx="1">
                  <c:v>1.5503090336626</c:v>
                </c:pt>
                <c:pt idx="2">
                  <c:v>1.7212259254378499</c:v>
                </c:pt>
                <c:pt idx="3">
                  <c:v>1.8842370603309</c:v>
                </c:pt>
                <c:pt idx="4">
                  <c:v>2.0365532726284901</c:v>
                </c:pt>
                <c:pt idx="5">
                  <c:v>2.1755683897081801</c:v>
                </c:pt>
                <c:pt idx="6">
                  <c:v>2.2989038243744702</c:v>
                </c:pt>
                <c:pt idx="7">
                  <c:v>2.4044492731451701</c:v>
                </c:pt>
                <c:pt idx="8">
                  <c:v>2.4903988241291</c:v>
                </c:pt>
                <c:pt idx="9">
                  <c:v>2.5552818566791902</c:v>
                </c:pt>
                <c:pt idx="10">
                  <c:v>2.5979882041195399</c:v>
                </c:pt>
                <c:pt idx="11">
                  <c:v>2.61778714900501</c:v>
                </c:pt>
                <c:pt idx="12">
                  <c:v>2.6143399258993001</c:v>
                </c:pt>
                <c:pt idx="13">
                  <c:v>2.5877055177455102</c:v>
                </c:pt>
                <c:pt idx="14">
                  <c:v>2.5383396466515902</c:v>
                </c:pt>
                <c:pt idx="15">
                  <c:v>2.4670869763587802</c:v>
                </c:pt>
                <c:pt idx="16">
                  <c:v>2.3751666598107501</c:v>
                </c:pt>
                <c:pt idx="17">
                  <c:v>2.26415147910877</c:v>
                </c:pt>
                <c:pt idx="18">
                  <c:v>2.1359409347738598</c:v>
                </c:pt>
                <c:pt idx="19">
                  <c:v>1.99272874476629</c:v>
                </c:pt>
                <c:pt idx="20">
                  <c:v>1.8369653093629901</c:v>
                </c:pt>
                <c:pt idx="21">
                  <c:v>1.6713157841295101</c:v>
                </c:pt>
                <c:pt idx="22">
                  <c:v>1.4986144783693001</c:v>
                </c:pt>
                <c:pt idx="23">
                  <c:v>1.3218163593057899</c:v>
                </c:pt>
                <c:pt idx="24">
                  <c:v>1.14394649177383</c:v>
                </c:pt>
                <c:pt idx="25">
                  <c:v>0.968048278521765</c:v>
                </c:pt>
                <c:pt idx="26">
                  <c:v>0.79713138674651096</c:v>
                </c:pt>
                <c:pt idx="27">
                  <c:v>0.63412025185346499</c:v>
                </c:pt>
                <c:pt idx="28">
                  <c:v>0.48180403955587398</c:v>
                </c:pt>
                <c:pt idx="29">
                  <c:v>0.34278892247618098</c:v>
                </c:pt>
                <c:pt idx="30">
                  <c:v>0.21945348780989099</c:v>
                </c:pt>
                <c:pt idx="31">
                  <c:v>0.113908039039189</c:v>
                </c:pt>
                <c:pt idx="32">
                  <c:v>2.79584880552665E-2</c:v>
                </c:pt>
                <c:pt idx="33">
                  <c:v>-3.6924544494823401E-2</c:v>
                </c:pt>
                <c:pt idx="34">
                  <c:v>-7.9630891935174003E-2</c:v>
                </c:pt>
                <c:pt idx="35">
                  <c:v>-9.9429836820643602E-2</c:v>
                </c:pt>
                <c:pt idx="36">
                  <c:v>-9.59826137149382E-2</c:v>
                </c:pt>
                <c:pt idx="37">
                  <c:v>-6.9348205561146195E-2</c:v>
                </c:pt>
                <c:pt idx="38">
                  <c:v>-1.9982334467232899E-2</c:v>
                </c:pt>
                <c:pt idx="39">
                  <c:v>5.1270335825579903E-2</c:v>
                </c:pt>
                <c:pt idx="40">
                  <c:v>0.14319065237361001</c:v>
                </c:pt>
                <c:pt idx="41">
                  <c:v>0.25420583307559402</c:v>
                </c:pt>
                <c:pt idx="42">
                  <c:v>0.382416377410498</c:v>
                </c:pt>
                <c:pt idx="43">
                  <c:v>0.52562856741807396</c:v>
                </c:pt>
                <c:pt idx="44">
                  <c:v>0.68139200282137102</c:v>
                </c:pt>
                <c:pt idx="45">
                  <c:v>0.847041528054855</c:v>
                </c:pt>
                <c:pt idx="46">
                  <c:v>1.01974283381505</c:v>
                </c:pt>
                <c:pt idx="47">
                  <c:v>1.19654095287857</c:v>
                </c:pt>
                <c:pt idx="48">
                  <c:v>1.3744108204105201</c:v>
                </c:pt>
                <c:pt idx="49">
                  <c:v>1.5503090336626</c:v>
                </c:pt>
                <c:pt idx="50">
                  <c:v>1.7212259254378499</c:v>
                </c:pt>
                <c:pt idx="51">
                  <c:v>1.8842370603309</c:v>
                </c:pt>
                <c:pt idx="52">
                  <c:v>2.0365532726284901</c:v>
                </c:pt>
                <c:pt idx="53">
                  <c:v>2.1755683897081801</c:v>
                </c:pt>
                <c:pt idx="54">
                  <c:v>2.2989038243744702</c:v>
                </c:pt>
                <c:pt idx="55">
                  <c:v>2.4044492731451701</c:v>
                </c:pt>
                <c:pt idx="56">
                  <c:v>2.4903988241291</c:v>
                </c:pt>
                <c:pt idx="57">
                  <c:v>2.5552818566791902</c:v>
                </c:pt>
                <c:pt idx="58">
                  <c:v>2.5979882041195399</c:v>
                </c:pt>
                <c:pt idx="59">
                  <c:v>2.61778714900501</c:v>
                </c:pt>
                <c:pt idx="60">
                  <c:v>2.6143399258993001</c:v>
                </c:pt>
                <c:pt idx="61">
                  <c:v>2.5877055177455102</c:v>
                </c:pt>
                <c:pt idx="62">
                  <c:v>2.5383396466515902</c:v>
                </c:pt>
                <c:pt idx="63">
                  <c:v>2.4670869763587802</c:v>
                </c:pt>
                <c:pt idx="64">
                  <c:v>2.3751666598107501</c:v>
                </c:pt>
                <c:pt idx="65">
                  <c:v>2.26415147910877</c:v>
                </c:pt>
                <c:pt idx="66">
                  <c:v>2.1359409347738598</c:v>
                </c:pt>
                <c:pt idx="67">
                  <c:v>1.99272874476629</c:v>
                </c:pt>
                <c:pt idx="68">
                  <c:v>1.8369653093629901</c:v>
                </c:pt>
                <c:pt idx="69">
                  <c:v>1.6713157841295101</c:v>
                </c:pt>
                <c:pt idx="70">
                  <c:v>1.4986144783693001</c:v>
                </c:pt>
                <c:pt idx="71">
                  <c:v>1.3218163593057899</c:v>
                </c:pt>
                <c:pt idx="72">
                  <c:v>1.14394649177384</c:v>
                </c:pt>
                <c:pt idx="73">
                  <c:v>0.968048278521765</c:v>
                </c:pt>
                <c:pt idx="74">
                  <c:v>0.79713138674651196</c:v>
                </c:pt>
                <c:pt idx="75">
                  <c:v>0.63412025185346499</c:v>
                </c:pt>
                <c:pt idx="76">
                  <c:v>0.48180403955587497</c:v>
                </c:pt>
                <c:pt idx="77">
                  <c:v>0.34278892247618298</c:v>
                </c:pt>
                <c:pt idx="78">
                  <c:v>0.21945348780989299</c:v>
                </c:pt>
                <c:pt idx="79">
                  <c:v>0.11390803903919</c:v>
                </c:pt>
                <c:pt idx="80">
                  <c:v>2.79584880552676E-2</c:v>
                </c:pt>
                <c:pt idx="81">
                  <c:v>-3.6924544494822902E-2</c:v>
                </c:pt>
                <c:pt idx="82">
                  <c:v>-7.9630891935173295E-2</c:v>
                </c:pt>
                <c:pt idx="83">
                  <c:v>-9.9429836820643602E-2</c:v>
                </c:pt>
                <c:pt idx="84">
                  <c:v>-9.59826137149382E-2</c:v>
                </c:pt>
                <c:pt idx="85">
                  <c:v>-6.9348205561146903E-2</c:v>
                </c:pt>
                <c:pt idx="86">
                  <c:v>-1.9982334467233399E-2</c:v>
                </c:pt>
                <c:pt idx="87">
                  <c:v>5.1270335825578599E-2</c:v>
                </c:pt>
                <c:pt idx="88">
                  <c:v>0.14319065237360901</c:v>
                </c:pt>
                <c:pt idx="89">
                  <c:v>0.25420583307559202</c:v>
                </c:pt>
                <c:pt idx="90">
                  <c:v>0.382416377410496</c:v>
                </c:pt>
                <c:pt idx="91">
                  <c:v>0.52562856741807296</c:v>
                </c:pt>
                <c:pt idx="92">
                  <c:v>0.68139200282136803</c:v>
                </c:pt>
                <c:pt idx="93">
                  <c:v>0.847041528054854</c:v>
                </c:pt>
                <c:pt idx="94">
                  <c:v>1.01974283381505</c:v>
                </c:pt>
                <c:pt idx="95">
                  <c:v>1.19654095287857</c:v>
                </c:pt>
                <c:pt idx="96">
                  <c:v>1.3744108204105201</c:v>
                </c:pt>
                <c:pt idx="97">
                  <c:v>1.55030903366259</c:v>
                </c:pt>
                <c:pt idx="98">
                  <c:v>1.7212259254378499</c:v>
                </c:pt>
                <c:pt idx="99">
                  <c:v>1.88423706033089</c:v>
                </c:pt>
                <c:pt idx="100">
                  <c:v>2.0365532726284901</c:v>
                </c:pt>
                <c:pt idx="101">
                  <c:v>2.1755683897081801</c:v>
                </c:pt>
                <c:pt idx="102">
                  <c:v>2.2989038243744702</c:v>
                </c:pt>
                <c:pt idx="103">
                  <c:v>2.4044492731451701</c:v>
                </c:pt>
                <c:pt idx="104">
                  <c:v>2.4903988241290902</c:v>
                </c:pt>
                <c:pt idx="105">
                  <c:v>2.55528185667918</c:v>
                </c:pt>
                <c:pt idx="106">
                  <c:v>2.5979882041195399</c:v>
                </c:pt>
                <c:pt idx="107">
                  <c:v>2.61778714900501</c:v>
                </c:pt>
                <c:pt idx="108">
                  <c:v>2.6143399258993001</c:v>
                </c:pt>
                <c:pt idx="109">
                  <c:v>2.5877055177455102</c:v>
                </c:pt>
                <c:pt idx="110">
                  <c:v>2.5383396466515999</c:v>
                </c:pt>
                <c:pt idx="111">
                  <c:v>2.4670869763587802</c:v>
                </c:pt>
                <c:pt idx="112">
                  <c:v>2.3751666598107501</c:v>
                </c:pt>
                <c:pt idx="113">
                  <c:v>2.26415147910877</c:v>
                </c:pt>
                <c:pt idx="114">
                  <c:v>2.13594093477387</c:v>
                </c:pt>
                <c:pt idx="115">
                  <c:v>1.99272874476629</c:v>
                </c:pt>
                <c:pt idx="116">
                  <c:v>1.8369653093629901</c:v>
                </c:pt>
                <c:pt idx="117">
                  <c:v>1.6713157841295101</c:v>
                </c:pt>
                <c:pt idx="118">
                  <c:v>1.4986144783693101</c:v>
                </c:pt>
                <c:pt idx="119">
                  <c:v>1.3218163593057899</c:v>
                </c:pt>
                <c:pt idx="120">
                  <c:v>1.14394649177384</c:v>
                </c:pt>
                <c:pt idx="121">
                  <c:v>0.968048278521768</c:v>
                </c:pt>
                <c:pt idx="122">
                  <c:v>0.79713138674651196</c:v>
                </c:pt>
                <c:pt idx="123">
                  <c:v>0.63412025185346799</c:v>
                </c:pt>
                <c:pt idx="124">
                  <c:v>0.48180403955587597</c:v>
                </c:pt>
                <c:pt idx="125">
                  <c:v>0.34278892247618398</c:v>
                </c:pt>
                <c:pt idx="126">
                  <c:v>0.21945348780989299</c:v>
                </c:pt>
                <c:pt idx="127">
                  <c:v>0.113908039039191</c:v>
                </c:pt>
                <c:pt idx="128">
                  <c:v>2.7958488055267901E-2</c:v>
                </c:pt>
                <c:pt idx="129">
                  <c:v>-3.6924544494822902E-2</c:v>
                </c:pt>
                <c:pt idx="130">
                  <c:v>-7.9630891935173101E-2</c:v>
                </c:pt>
                <c:pt idx="131">
                  <c:v>-9.9429836820643602E-2</c:v>
                </c:pt>
                <c:pt idx="132">
                  <c:v>-9.5982613714938395E-2</c:v>
                </c:pt>
                <c:pt idx="133">
                  <c:v>-6.9348205561146903E-2</c:v>
                </c:pt>
                <c:pt idx="134">
                  <c:v>-1.99823344672342E-2</c:v>
                </c:pt>
                <c:pt idx="135">
                  <c:v>5.1270335825578599E-2</c:v>
                </c:pt>
                <c:pt idx="136">
                  <c:v>0.14319065237360901</c:v>
                </c:pt>
                <c:pt idx="137">
                  <c:v>0.25420583307559302</c:v>
                </c:pt>
                <c:pt idx="138">
                  <c:v>0.382416377410494</c:v>
                </c:pt>
                <c:pt idx="139">
                  <c:v>0.52562856741806996</c:v>
                </c:pt>
                <c:pt idx="140">
                  <c:v>0.68139200282136803</c:v>
                </c:pt>
                <c:pt idx="141">
                  <c:v>0.847041528054853</c:v>
                </c:pt>
                <c:pt idx="142">
                  <c:v>1.01974283381505</c:v>
                </c:pt>
                <c:pt idx="143">
                  <c:v>1.19654095287856</c:v>
                </c:pt>
                <c:pt idx="144">
                  <c:v>1.3744108204105201</c:v>
                </c:pt>
                <c:pt idx="145">
                  <c:v>1.55030903366259</c:v>
                </c:pt>
                <c:pt idx="146">
                  <c:v>1.7212259254378499</c:v>
                </c:pt>
                <c:pt idx="147">
                  <c:v>1.88423706033089</c:v>
                </c:pt>
                <c:pt idx="148">
                  <c:v>2.0365532726284798</c:v>
                </c:pt>
                <c:pt idx="149">
                  <c:v>2.1755683897081801</c:v>
                </c:pt>
                <c:pt idx="150">
                  <c:v>2.2989038243744702</c:v>
                </c:pt>
                <c:pt idx="151">
                  <c:v>2.4044492731451701</c:v>
                </c:pt>
                <c:pt idx="152">
                  <c:v>2.4903988241290902</c:v>
                </c:pt>
                <c:pt idx="153">
                  <c:v>2.55528185667918</c:v>
                </c:pt>
                <c:pt idx="154">
                  <c:v>2.5979882041195399</c:v>
                </c:pt>
                <c:pt idx="155">
                  <c:v>2.61778714900501</c:v>
                </c:pt>
                <c:pt idx="156">
                  <c:v>2.6143399258993001</c:v>
                </c:pt>
                <c:pt idx="157">
                  <c:v>2.5877055177455102</c:v>
                </c:pt>
                <c:pt idx="158">
                  <c:v>2.5383396466515999</c:v>
                </c:pt>
                <c:pt idx="159">
                  <c:v>2.4670869763587802</c:v>
                </c:pt>
                <c:pt idx="160">
                  <c:v>2.3751666598107501</c:v>
                </c:pt>
                <c:pt idx="161">
                  <c:v>2.26415147910877</c:v>
                </c:pt>
                <c:pt idx="162">
                  <c:v>2.13594093477387</c:v>
                </c:pt>
                <c:pt idx="163">
                  <c:v>1.99272874476629</c:v>
                </c:pt>
                <c:pt idx="164">
                  <c:v>1.8369653093629901</c:v>
                </c:pt>
                <c:pt idx="165">
                  <c:v>1.6713157841295101</c:v>
                </c:pt>
                <c:pt idx="166">
                  <c:v>1.4986144783693101</c:v>
                </c:pt>
                <c:pt idx="167">
                  <c:v>1.3218163593057899</c:v>
                </c:pt>
                <c:pt idx="168">
                  <c:v>1.14394649177384</c:v>
                </c:pt>
                <c:pt idx="169">
                  <c:v>0.968048278521768</c:v>
                </c:pt>
                <c:pt idx="170">
                  <c:v>0.79713138674651196</c:v>
                </c:pt>
                <c:pt idx="171">
                  <c:v>0.63412025185346999</c:v>
                </c:pt>
                <c:pt idx="172">
                  <c:v>0.48180403955587803</c:v>
                </c:pt>
                <c:pt idx="173">
                  <c:v>0.34278892247618398</c:v>
                </c:pt>
                <c:pt idx="174">
                  <c:v>0.21945348780989299</c:v>
                </c:pt>
                <c:pt idx="175">
                  <c:v>0.11390803903919</c:v>
                </c:pt>
                <c:pt idx="176">
                  <c:v>2.7958488055269001E-2</c:v>
                </c:pt>
                <c:pt idx="177">
                  <c:v>-3.6924544494821999E-2</c:v>
                </c:pt>
                <c:pt idx="178">
                  <c:v>-7.9630891935173101E-2</c:v>
                </c:pt>
                <c:pt idx="179">
                  <c:v>-9.9429836820643394E-2</c:v>
                </c:pt>
                <c:pt idx="180">
                  <c:v>-9.59826137149382E-2</c:v>
                </c:pt>
                <c:pt idx="181">
                  <c:v>-6.9348205561147402E-2</c:v>
                </c:pt>
                <c:pt idx="182">
                  <c:v>-1.9982334467234499E-2</c:v>
                </c:pt>
                <c:pt idx="183">
                  <c:v>5.12703358255783E-2</c:v>
                </c:pt>
                <c:pt idx="184">
                  <c:v>0.14319065237360801</c:v>
                </c:pt>
                <c:pt idx="185">
                  <c:v>0.25420583307559003</c:v>
                </c:pt>
                <c:pt idx="186">
                  <c:v>0.382416377410494</c:v>
                </c:pt>
                <c:pt idx="187">
                  <c:v>0.52562856741806996</c:v>
                </c:pt>
                <c:pt idx="188">
                  <c:v>0.68139200282136703</c:v>
                </c:pt>
                <c:pt idx="189">
                  <c:v>0.847041528054853</c:v>
                </c:pt>
                <c:pt idx="190">
                  <c:v>1.01974283381505</c:v>
                </c:pt>
                <c:pt idx="191">
                  <c:v>1.19654095287856</c:v>
                </c:pt>
                <c:pt idx="192">
                  <c:v>1.3744108204105201</c:v>
                </c:pt>
                <c:pt idx="193">
                  <c:v>1.55030903366259</c:v>
                </c:pt>
                <c:pt idx="194">
                  <c:v>1.7212259254378499</c:v>
                </c:pt>
                <c:pt idx="195">
                  <c:v>1.88423706033089</c:v>
                </c:pt>
                <c:pt idx="196">
                  <c:v>2.0365532726284798</c:v>
                </c:pt>
                <c:pt idx="197">
                  <c:v>2.1755683897081801</c:v>
                </c:pt>
                <c:pt idx="198">
                  <c:v>2.2989038243744702</c:v>
                </c:pt>
                <c:pt idx="199">
                  <c:v>2.4044492731451701</c:v>
                </c:pt>
                <c:pt idx="200">
                  <c:v>2.4903988241290902</c:v>
                </c:pt>
                <c:pt idx="201">
                  <c:v>2.55528185667918</c:v>
                </c:pt>
                <c:pt idx="202">
                  <c:v>2.5979882041195399</c:v>
                </c:pt>
                <c:pt idx="203">
                  <c:v>2.61778714900501</c:v>
                </c:pt>
                <c:pt idx="204">
                  <c:v>2.6143399258993001</c:v>
                </c:pt>
                <c:pt idx="205">
                  <c:v>2.5877055177455102</c:v>
                </c:pt>
                <c:pt idx="206">
                  <c:v>2.5383396466515999</c:v>
                </c:pt>
                <c:pt idx="207">
                  <c:v>2.4670869763587802</c:v>
                </c:pt>
                <c:pt idx="208">
                  <c:v>2.3751666598107501</c:v>
                </c:pt>
                <c:pt idx="209">
                  <c:v>2.26415147910877</c:v>
                </c:pt>
                <c:pt idx="210">
                  <c:v>2.13594093477387</c:v>
                </c:pt>
                <c:pt idx="211">
                  <c:v>1.99272874476629</c:v>
                </c:pt>
                <c:pt idx="212">
                  <c:v>1.8369653093629901</c:v>
                </c:pt>
                <c:pt idx="213">
                  <c:v>1.6713157841295101</c:v>
                </c:pt>
                <c:pt idx="214">
                  <c:v>1.4986144783693101</c:v>
                </c:pt>
                <c:pt idx="215">
                  <c:v>1.3218163593057899</c:v>
                </c:pt>
                <c:pt idx="216">
                  <c:v>1.14394649177384</c:v>
                </c:pt>
                <c:pt idx="217">
                  <c:v>0.968048278521768</c:v>
                </c:pt>
                <c:pt idx="218">
                  <c:v>0.79713138674651296</c:v>
                </c:pt>
                <c:pt idx="219">
                  <c:v>0.63412025185347098</c:v>
                </c:pt>
                <c:pt idx="220">
                  <c:v>0.48180403955587803</c:v>
                </c:pt>
                <c:pt idx="221">
                  <c:v>0.34278892247618398</c:v>
                </c:pt>
                <c:pt idx="222">
                  <c:v>0.21945348780989299</c:v>
                </c:pt>
                <c:pt idx="223">
                  <c:v>0.113908039039192</c:v>
                </c:pt>
                <c:pt idx="224">
                  <c:v>2.7958488055269199E-2</c:v>
                </c:pt>
                <c:pt idx="225">
                  <c:v>-3.6924544494821798E-2</c:v>
                </c:pt>
                <c:pt idx="226">
                  <c:v>-7.9630891935173101E-2</c:v>
                </c:pt>
                <c:pt idx="227">
                  <c:v>-9.9429836820643394E-2</c:v>
                </c:pt>
                <c:pt idx="228">
                  <c:v>-9.5982613714938603E-2</c:v>
                </c:pt>
                <c:pt idx="229">
                  <c:v>-6.9348205561147597E-2</c:v>
                </c:pt>
                <c:pt idx="230">
                  <c:v>-1.99823344672347E-2</c:v>
                </c:pt>
                <c:pt idx="231">
                  <c:v>5.1270335825578099E-2</c:v>
                </c:pt>
                <c:pt idx="232">
                  <c:v>0.14319065237360801</c:v>
                </c:pt>
                <c:pt idx="233">
                  <c:v>0.25420583307558903</c:v>
                </c:pt>
                <c:pt idx="234">
                  <c:v>0.382416377410494</c:v>
                </c:pt>
                <c:pt idx="235">
                  <c:v>0.52562856741806996</c:v>
                </c:pt>
                <c:pt idx="236">
                  <c:v>0.68139200282136703</c:v>
                </c:pt>
                <c:pt idx="237">
                  <c:v>0.847041528054848</c:v>
                </c:pt>
                <c:pt idx="238">
                  <c:v>1.01974283381505</c:v>
                </c:pt>
                <c:pt idx="239">
                  <c:v>1.19654095287856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BCF-4A10-B7DB-9398DC22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987528"/>
        <c:axId val="525990664"/>
      </c:scatterChart>
      <c:valAx>
        <c:axId val="52598752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90664"/>
        <c:crosses val="autoZero"/>
        <c:crossBetween val="midCat"/>
      </c:valAx>
      <c:valAx>
        <c:axId val="525990664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987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ppa.demo2!$D$1:$D$240</c:f>
              <c:numCache>
                <c:formatCode>General</c:formatCode>
                <c:ptCount val="240"/>
                <c:pt idx="0">
                  <c:v>1.5545397675794901</c:v>
                </c:pt>
                <c:pt idx="1">
                  <c:v>1.7426506527760499</c:v>
                </c:pt>
                <c:pt idx="2">
                  <c:v>2.05771403744086</c:v>
                </c:pt>
                <c:pt idx="3">
                  <c:v>2.8277112247379002</c:v>
                </c:pt>
                <c:pt idx="4">
                  <c:v>2.9232935433040401</c:v>
                </c:pt>
                <c:pt idx="5">
                  <c:v>3.6307379401542899</c:v>
                </c:pt>
                <c:pt idx="6">
                  <c:v>4.2401100208437201</c:v>
                </c:pt>
                <c:pt idx="7">
                  <c:v>4.4176614176741396</c:v>
                </c:pt>
                <c:pt idx="8">
                  <c:v>4.4130815760029902</c:v>
                </c:pt>
                <c:pt idx="9">
                  <c:v>4.2393178423428797</c:v>
                </c:pt>
                <c:pt idx="10">
                  <c:v>3.9033369358090502</c:v>
                </c:pt>
                <c:pt idx="11">
                  <c:v>3.6115158581628801</c:v>
                </c:pt>
                <c:pt idx="12">
                  <c:v>2.9827124032389198</c:v>
                </c:pt>
                <c:pt idx="13">
                  <c:v>2.7757029707993901</c:v>
                </c:pt>
                <c:pt idx="14">
                  <c:v>2.5034852537127499</c:v>
                </c:pt>
                <c:pt idx="15">
                  <c:v>1.9306426616849</c:v>
                </c:pt>
                <c:pt idx="16">
                  <c:v>1.5815827082082199</c:v>
                </c:pt>
                <c:pt idx="17">
                  <c:v>1.15378269056052</c:v>
                </c:pt>
                <c:pt idx="18">
                  <c:v>1.1948240531288301</c:v>
                </c:pt>
                <c:pt idx="19">
                  <c:v>1.3878848649197</c:v>
                </c:pt>
                <c:pt idx="20">
                  <c:v>1.0859723822351199</c:v>
                </c:pt>
                <c:pt idx="21">
                  <c:v>1.16988504140187</c:v>
                </c:pt>
                <c:pt idx="22">
                  <c:v>1.4065988277694399</c:v>
                </c:pt>
                <c:pt idx="23">
                  <c:v>1.20403533260938</c:v>
                </c:pt>
                <c:pt idx="24">
                  <c:v>1.19117271232725</c:v>
                </c:pt>
                <c:pt idx="25">
                  <c:v>1.16754008749574</c:v>
                </c:pt>
                <c:pt idx="26">
                  <c:v>1.1123973325637799</c:v>
                </c:pt>
                <c:pt idx="27">
                  <c:v>0.75611194445878804</c:v>
                </c:pt>
                <c:pt idx="28">
                  <c:v>0.65788914391475395</c:v>
                </c:pt>
                <c:pt idx="29">
                  <c:v>0.24541805864560101</c:v>
                </c:pt>
                <c:pt idx="30">
                  <c:v>1.29639043734797E-2</c:v>
                </c:pt>
                <c:pt idx="31">
                  <c:v>6.1154353005086301E-2</c:v>
                </c:pt>
                <c:pt idx="32">
                  <c:v>0.23995251591667199</c:v>
                </c:pt>
                <c:pt idx="33">
                  <c:v>-5.2807807246157898E-2</c:v>
                </c:pt>
                <c:pt idx="34">
                  <c:v>-0.21398231947360399</c:v>
                </c:pt>
                <c:pt idx="35">
                  <c:v>-0.47119571556185802</c:v>
                </c:pt>
                <c:pt idx="36">
                  <c:v>-0.55956262902870302</c:v>
                </c:pt>
                <c:pt idx="37">
                  <c:v>-0.518034207917211</c:v>
                </c:pt>
                <c:pt idx="38">
                  <c:v>-0.46124512002830298</c:v>
                </c:pt>
                <c:pt idx="39">
                  <c:v>-0.3537323064049</c:v>
                </c:pt>
                <c:pt idx="40">
                  <c:v>-0.60260400617605903</c:v>
                </c:pt>
                <c:pt idx="41">
                  <c:v>-0.47042349920256199</c:v>
                </c:pt>
                <c:pt idx="42">
                  <c:v>-9.0846572514420604E-2</c:v>
                </c:pt>
                <c:pt idx="43">
                  <c:v>-0.22092936756793399</c:v>
                </c:pt>
                <c:pt idx="44">
                  <c:v>-0.20185403658426301</c:v>
                </c:pt>
                <c:pt idx="45">
                  <c:v>-7.9410827780436399E-2</c:v>
                </c:pt>
                <c:pt idx="46">
                  <c:v>4.1027590398462401E-3</c:v>
                </c:pt>
                <c:pt idx="47">
                  <c:v>0.21898262231512799</c:v>
                </c:pt>
                <c:pt idx="48">
                  <c:v>0.53273925239376896</c:v>
                </c:pt>
                <c:pt idx="49">
                  <c:v>1.23854356515675</c:v>
                </c:pt>
                <c:pt idx="50">
                  <c:v>1.72875739476127</c:v>
                </c:pt>
                <c:pt idx="51">
                  <c:v>2.4277435386461699</c:v>
                </c:pt>
                <c:pt idx="52">
                  <c:v>2.8384163935177402</c:v>
                </c:pt>
                <c:pt idx="53">
                  <c:v>3.1939816243064199</c:v>
                </c:pt>
                <c:pt idx="54">
                  <c:v>3.4303959943879998</c:v>
                </c:pt>
                <c:pt idx="55">
                  <c:v>3.4806449168501601</c:v>
                </c:pt>
                <c:pt idx="56">
                  <c:v>3.69183728529429</c:v>
                </c:pt>
                <c:pt idx="57">
                  <c:v>3.9460447179935199</c:v>
                </c:pt>
                <c:pt idx="58">
                  <c:v>3.5652880380655998</c:v>
                </c:pt>
                <c:pt idx="59">
                  <c:v>3.0641803612291398</c:v>
                </c:pt>
                <c:pt idx="60">
                  <c:v>2.75858341167018</c:v>
                </c:pt>
                <c:pt idx="61">
                  <c:v>2.4307315976427799</c:v>
                </c:pt>
                <c:pt idx="62">
                  <c:v>2.1353309454866198</c:v>
                </c:pt>
                <c:pt idx="63">
                  <c:v>2.0210475945442901</c:v>
                </c:pt>
                <c:pt idx="64">
                  <c:v>1.91112224563735</c:v>
                </c:pt>
                <c:pt idx="65">
                  <c:v>1.5404055494857301</c:v>
                </c:pt>
                <c:pt idx="66">
                  <c:v>1.2850203761094801</c:v>
                </c:pt>
                <c:pt idx="67">
                  <c:v>1.46046001081674</c:v>
                </c:pt>
                <c:pt idx="68">
                  <c:v>1.3072851180221201</c:v>
                </c:pt>
                <c:pt idx="69">
                  <c:v>1.7030794441569701</c:v>
                </c:pt>
                <c:pt idx="70">
                  <c:v>1.97608243705283</c:v>
                </c:pt>
                <c:pt idx="71">
                  <c:v>2.16543865884428</c:v>
                </c:pt>
                <c:pt idx="72">
                  <c:v>2.16517170291237</c:v>
                </c:pt>
                <c:pt idx="73">
                  <c:v>2.1146269252923799</c:v>
                </c:pt>
                <c:pt idx="74">
                  <c:v>1.75211064837275</c:v>
                </c:pt>
                <c:pt idx="75">
                  <c:v>1.7632532681525499</c:v>
                </c:pt>
                <c:pt idx="76">
                  <c:v>1.5993161096099</c:v>
                </c:pt>
                <c:pt idx="77">
                  <c:v>1.5188780150563199</c:v>
                </c:pt>
                <c:pt idx="78">
                  <c:v>1.1960946516919899</c:v>
                </c:pt>
                <c:pt idx="79">
                  <c:v>0.77567134871820598</c:v>
                </c:pt>
                <c:pt idx="80">
                  <c:v>0.71902275556311801</c:v>
                </c:pt>
                <c:pt idx="81">
                  <c:v>0.59711948797577197</c:v>
                </c:pt>
                <c:pt idx="82">
                  <c:v>0.23918667018355</c:v>
                </c:pt>
                <c:pt idx="83">
                  <c:v>0.26131131573828698</c:v>
                </c:pt>
                <c:pt idx="84">
                  <c:v>-0.102164469817019</c:v>
                </c:pt>
                <c:pt idx="85">
                  <c:v>-6.2189204274274199E-2</c:v>
                </c:pt>
                <c:pt idx="86">
                  <c:v>-0.366406594452025</c:v>
                </c:pt>
                <c:pt idx="87">
                  <c:v>-0.65263634720271302</c:v>
                </c:pt>
                <c:pt idx="88">
                  <c:v>-0.495597938204341</c:v>
                </c:pt>
                <c:pt idx="89">
                  <c:v>-0.22959827231146401</c:v>
                </c:pt>
                <c:pt idx="90">
                  <c:v>-0.28717045664839702</c:v>
                </c:pt>
                <c:pt idx="91">
                  <c:v>-0.15248483284435299</c:v>
                </c:pt>
                <c:pt idx="92">
                  <c:v>-0.197512924311705</c:v>
                </c:pt>
                <c:pt idx="93">
                  <c:v>0.199041195492793</c:v>
                </c:pt>
                <c:pt idx="94">
                  <c:v>0.55149535092291302</c:v>
                </c:pt>
                <c:pt idx="95">
                  <c:v>0.73506771415206196</c:v>
                </c:pt>
                <c:pt idx="96">
                  <c:v>0.93900803542148104</c:v>
                </c:pt>
                <c:pt idx="97">
                  <c:v>1.1189177616586099</c:v>
                </c:pt>
                <c:pt idx="98">
                  <c:v>1.6498756296291499</c:v>
                </c:pt>
                <c:pt idx="99">
                  <c:v>2.3043099338576298</c:v>
                </c:pt>
                <c:pt idx="100">
                  <c:v>2.3676309839798901</c:v>
                </c:pt>
                <c:pt idx="101">
                  <c:v>2.6749801981442101</c:v>
                </c:pt>
                <c:pt idx="102">
                  <c:v>3.1901418550322398</c:v>
                </c:pt>
                <c:pt idx="103">
                  <c:v>3.6365018698553202</c:v>
                </c:pt>
                <c:pt idx="104">
                  <c:v>3.3927330738480901</c:v>
                </c:pt>
                <c:pt idx="105">
                  <c:v>3.5146825883479602</c:v>
                </c:pt>
                <c:pt idx="106">
                  <c:v>3.2966102157213002</c:v>
                </c:pt>
                <c:pt idx="107">
                  <c:v>3.38344615284268</c:v>
                </c:pt>
                <c:pt idx="108">
                  <c:v>2.76608178529403</c:v>
                </c:pt>
                <c:pt idx="109">
                  <c:v>2.4847674503655202</c:v>
                </c:pt>
                <c:pt idx="110">
                  <c:v>2.1998402268058301</c:v>
                </c:pt>
                <c:pt idx="111">
                  <c:v>2.0196928524113602</c:v>
                </c:pt>
                <c:pt idx="112">
                  <c:v>2.0701837652175898</c:v>
                </c:pt>
                <c:pt idx="113">
                  <c:v>1.7398450303553199</c:v>
                </c:pt>
                <c:pt idx="114">
                  <c:v>1.48603388753931</c:v>
                </c:pt>
                <c:pt idx="115">
                  <c:v>1.61366159361006</c:v>
                </c:pt>
                <c:pt idx="116">
                  <c:v>1.53555920255727</c:v>
                </c:pt>
                <c:pt idx="117">
                  <c:v>1.6683489953710999</c:v>
                </c:pt>
                <c:pt idx="118">
                  <c:v>1.6009156545272001</c:v>
                </c:pt>
                <c:pt idx="119">
                  <c:v>1.3115966471764799</c:v>
                </c:pt>
                <c:pt idx="120">
                  <c:v>1.2776288266521301</c:v>
                </c:pt>
                <c:pt idx="121">
                  <c:v>1.1405073401594801</c:v>
                </c:pt>
                <c:pt idx="122">
                  <c:v>1.0218529082543699</c:v>
                </c:pt>
                <c:pt idx="123">
                  <c:v>0.66696947463183398</c:v>
                </c:pt>
                <c:pt idx="124">
                  <c:v>0.62950300891820099</c:v>
                </c:pt>
                <c:pt idx="125">
                  <c:v>0.608500114832774</c:v>
                </c:pt>
                <c:pt idx="126">
                  <c:v>0.61044701363085396</c:v>
                </c:pt>
                <c:pt idx="127">
                  <c:v>0.75553479838220805</c:v>
                </c:pt>
                <c:pt idx="128">
                  <c:v>0.68974351433610903</c:v>
                </c:pt>
                <c:pt idx="129">
                  <c:v>0.687006945455789</c:v>
                </c:pt>
                <c:pt idx="130">
                  <c:v>0.34216567773060103</c:v>
                </c:pt>
                <c:pt idx="131">
                  <c:v>0.47670811008887998</c:v>
                </c:pt>
                <c:pt idx="132">
                  <c:v>0.30749544721677002</c:v>
                </c:pt>
                <c:pt idx="133">
                  <c:v>0.54807735423117299</c:v>
                </c:pt>
                <c:pt idx="134">
                  <c:v>0.628199167320875</c:v>
                </c:pt>
                <c:pt idx="135">
                  <c:v>0.71851635812319803</c:v>
                </c:pt>
                <c:pt idx="136">
                  <c:v>0.72959157877116998</c:v>
                </c:pt>
                <c:pt idx="137">
                  <c:v>0.43808767660159798</c:v>
                </c:pt>
                <c:pt idx="138">
                  <c:v>0.39460923916016899</c:v>
                </c:pt>
                <c:pt idx="139">
                  <c:v>0.65405565333606297</c:v>
                </c:pt>
                <c:pt idx="140">
                  <c:v>0.89177464732902201</c:v>
                </c:pt>
                <c:pt idx="141">
                  <c:v>0.75149616922901397</c:v>
                </c:pt>
                <c:pt idx="142">
                  <c:v>1.1035155662412</c:v>
                </c:pt>
                <c:pt idx="143">
                  <c:v>1.00014302676061</c:v>
                </c:pt>
                <c:pt idx="144">
                  <c:v>1.1433469977959301</c:v>
                </c:pt>
                <c:pt idx="145">
                  <c:v>1.5723414238439799</c:v>
                </c:pt>
                <c:pt idx="146">
                  <c:v>1.8687223672293301</c:v>
                </c:pt>
                <c:pt idx="147">
                  <c:v>2.1616902067914299</c:v>
                </c:pt>
                <c:pt idx="148">
                  <c:v>2.6807526631275298</c:v>
                </c:pt>
                <c:pt idx="149">
                  <c:v>2.90125067094653</c:v>
                </c:pt>
                <c:pt idx="150">
                  <c:v>3.3301165209116701</c:v>
                </c:pt>
                <c:pt idx="151">
                  <c:v>3.3660605865308399</c:v>
                </c:pt>
                <c:pt idx="152">
                  <c:v>3.42820634381453</c:v>
                </c:pt>
                <c:pt idx="153">
                  <c:v>3.3580218113090501</c:v>
                </c:pt>
                <c:pt idx="154">
                  <c:v>2.9474911900674101</c:v>
                </c:pt>
                <c:pt idx="155">
                  <c:v>2.38625254524815</c:v>
                </c:pt>
                <c:pt idx="156">
                  <c:v>2.0540217484785401</c:v>
                </c:pt>
                <c:pt idx="157">
                  <c:v>1.8686673940051399</c:v>
                </c:pt>
                <c:pt idx="158">
                  <c:v>1.71110555819015</c:v>
                </c:pt>
                <c:pt idx="159">
                  <c:v>1.63090746289132</c:v>
                </c:pt>
                <c:pt idx="160">
                  <c:v>1.2711233225208101</c:v>
                </c:pt>
                <c:pt idx="161">
                  <c:v>1.3196920791389299</c:v>
                </c:pt>
                <c:pt idx="162">
                  <c:v>1.56547520231649</c:v>
                </c:pt>
                <c:pt idx="163">
                  <c:v>1.7913289730341799</c:v>
                </c:pt>
                <c:pt idx="164">
                  <c:v>1.7848662213740101</c:v>
                </c:pt>
                <c:pt idx="165">
                  <c:v>1.5852012890434299</c:v>
                </c:pt>
                <c:pt idx="166">
                  <c:v>1.45793308524234</c:v>
                </c:pt>
                <c:pt idx="167">
                  <c:v>1.60070681613636</c:v>
                </c:pt>
                <c:pt idx="168">
                  <c:v>1.65018886711586</c:v>
                </c:pt>
                <c:pt idx="169">
                  <c:v>1.6449107533403</c:v>
                </c:pt>
                <c:pt idx="170">
                  <c:v>1.3857641584476099</c:v>
                </c:pt>
                <c:pt idx="171">
                  <c:v>1.5514669452977601</c:v>
                </c:pt>
                <c:pt idx="172">
                  <c:v>1.5577510602510101</c:v>
                </c:pt>
                <c:pt idx="173">
                  <c:v>1.40801057437697</c:v>
                </c:pt>
                <c:pt idx="174">
                  <c:v>1.0306941390948601</c:v>
                </c:pt>
                <c:pt idx="175">
                  <c:v>0.852833913135573</c:v>
                </c:pt>
                <c:pt idx="176">
                  <c:v>0.96091292604394396</c:v>
                </c:pt>
                <c:pt idx="177">
                  <c:v>0.86452282393240099</c:v>
                </c:pt>
                <c:pt idx="178">
                  <c:v>0.65773879605004804</c:v>
                </c:pt>
                <c:pt idx="179">
                  <c:v>0.30792076294243398</c:v>
                </c:pt>
                <c:pt idx="180">
                  <c:v>0.57587272655747401</c:v>
                </c:pt>
                <c:pt idx="181">
                  <c:v>0.395209778549999</c:v>
                </c:pt>
                <c:pt idx="182">
                  <c:v>0.19984311042651401</c:v>
                </c:pt>
                <c:pt idx="183">
                  <c:v>6.5500254663984403E-2</c:v>
                </c:pt>
                <c:pt idx="184">
                  <c:v>-1.2329480228485901E-2</c:v>
                </c:pt>
                <c:pt idx="185">
                  <c:v>0.255438704495416</c:v>
                </c:pt>
                <c:pt idx="186">
                  <c:v>0.50408205271319395</c:v>
                </c:pt>
                <c:pt idx="187">
                  <c:v>0.48538157058320802</c:v>
                </c:pt>
                <c:pt idx="188">
                  <c:v>0.40878577680982198</c:v>
                </c:pt>
                <c:pt idx="189">
                  <c:v>0.206045159490611</c:v>
                </c:pt>
                <c:pt idx="190">
                  <c:v>0.48264198864712299</c:v>
                </c:pt>
                <c:pt idx="191">
                  <c:v>0.39454187871799401</c:v>
                </c:pt>
                <c:pt idx="192">
                  <c:v>0.72044725961975498</c:v>
                </c:pt>
                <c:pt idx="193">
                  <c:v>0.79157724873567703</c:v>
                </c:pt>
                <c:pt idx="194">
                  <c:v>1.0133989043951299</c:v>
                </c:pt>
                <c:pt idx="195">
                  <c:v>1.23855627773958</c:v>
                </c:pt>
                <c:pt idx="196">
                  <c:v>1.69717621623521</c:v>
                </c:pt>
                <c:pt idx="197">
                  <c:v>1.8848077283170499</c:v>
                </c:pt>
                <c:pt idx="198">
                  <c:v>2.0873481482502299</c:v>
                </c:pt>
                <c:pt idx="199">
                  <c:v>2.2995532354040602</c:v>
                </c:pt>
                <c:pt idx="200">
                  <c:v>2.5625416559417</c:v>
                </c:pt>
                <c:pt idx="201">
                  <c:v>2.5211462582292601</c:v>
                </c:pt>
                <c:pt idx="202">
                  <c:v>2.2713599019309001</c:v>
                </c:pt>
                <c:pt idx="203">
                  <c:v>1.9869777240253399</c:v>
                </c:pt>
                <c:pt idx="204">
                  <c:v>1.8382384686503399</c:v>
                </c:pt>
                <c:pt idx="205">
                  <c:v>1.6006294378441599</c:v>
                </c:pt>
                <c:pt idx="206">
                  <c:v>1.22395460329189</c:v>
                </c:pt>
                <c:pt idx="207">
                  <c:v>1.2781828282868899</c:v>
                </c:pt>
                <c:pt idx="208">
                  <c:v>1.2073459744047099</c:v>
                </c:pt>
                <c:pt idx="209">
                  <c:v>0.88272884997012402</c:v>
                </c:pt>
                <c:pt idx="210">
                  <c:v>0.77466668267692496</c:v>
                </c:pt>
                <c:pt idx="211">
                  <c:v>0.90478248891409097</c:v>
                </c:pt>
                <c:pt idx="212">
                  <c:v>0.61026276411858105</c:v>
                </c:pt>
                <c:pt idx="213">
                  <c:v>0.77067496087625598</c:v>
                </c:pt>
                <c:pt idx="214">
                  <c:v>0.69562616144846001</c:v>
                </c:pt>
                <c:pt idx="215">
                  <c:v>0.94586455289107296</c:v>
                </c:pt>
                <c:pt idx="216">
                  <c:v>0.70859474375573495</c:v>
                </c:pt>
                <c:pt idx="217">
                  <c:v>0.63575381455865099</c:v>
                </c:pt>
                <c:pt idx="218">
                  <c:v>0.43041498903856801</c:v>
                </c:pt>
                <c:pt idx="219">
                  <c:v>0.34959486729376299</c:v>
                </c:pt>
                <c:pt idx="220">
                  <c:v>0.227409719101061</c:v>
                </c:pt>
                <c:pt idx="221">
                  <c:v>9.9076381562141994E-3</c:v>
                </c:pt>
                <c:pt idx="222">
                  <c:v>8.89042633253464E-2</c:v>
                </c:pt>
                <c:pt idx="223">
                  <c:v>-0.29193521503334902</c:v>
                </c:pt>
                <c:pt idx="224">
                  <c:v>-0.40255741040415699</c:v>
                </c:pt>
                <c:pt idx="225">
                  <c:v>-0.470137718861938</c:v>
                </c:pt>
                <c:pt idx="226">
                  <c:v>-0.21378145437215801</c:v>
                </c:pt>
                <c:pt idx="227">
                  <c:v>-0.36422159183178998</c:v>
                </c:pt>
                <c:pt idx="228">
                  <c:v>-0.55174961370747999</c:v>
                </c:pt>
                <c:pt idx="229">
                  <c:v>-0.40182233028901099</c:v>
                </c:pt>
                <c:pt idx="230">
                  <c:v>-0.63997028871041295</c:v>
                </c:pt>
                <c:pt idx="231">
                  <c:v>-0.46884175644795301</c:v>
                </c:pt>
                <c:pt idx="232">
                  <c:v>-0.54193131401318095</c:v>
                </c:pt>
                <c:pt idx="233">
                  <c:v>-0.47253702714881302</c:v>
                </c:pt>
                <c:pt idx="234">
                  <c:v>-0.55633517495791096</c:v>
                </c:pt>
                <c:pt idx="235">
                  <c:v>-0.25922076943275901</c:v>
                </c:pt>
                <c:pt idx="236">
                  <c:v>-8.6288512517296398E-2</c:v>
                </c:pt>
                <c:pt idx="237">
                  <c:v>0.326422473646098</c:v>
                </c:pt>
                <c:pt idx="238">
                  <c:v>0.19558447649244501</c:v>
                </c:pt>
                <c:pt idx="239">
                  <c:v>0.70266197637080996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77-42F7-B166-4A14E21E5461}"/>
            </c:ext>
          </c:extLst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ppa.demo2!$E$1:$E$240</c:f>
              <c:numCache>
                <c:formatCode>General</c:formatCode>
                <c:ptCount val="240"/>
                <c:pt idx="0">
                  <c:v>1.3744108204105201</c:v>
                </c:pt>
                <c:pt idx="1">
                  <c:v>1.5503090336626</c:v>
                </c:pt>
                <c:pt idx="2">
                  <c:v>1.7212259254378499</c:v>
                </c:pt>
                <c:pt idx="3">
                  <c:v>1.8842370603309</c:v>
                </c:pt>
                <c:pt idx="4">
                  <c:v>2.0365532726284901</c:v>
                </c:pt>
                <c:pt idx="5">
                  <c:v>2.1755683897081801</c:v>
                </c:pt>
                <c:pt idx="6">
                  <c:v>2.2989038243744702</c:v>
                </c:pt>
                <c:pt idx="7">
                  <c:v>2.4044492731451701</c:v>
                </c:pt>
                <c:pt idx="8">
                  <c:v>2.4903988241291</c:v>
                </c:pt>
                <c:pt idx="9">
                  <c:v>2.5552818566791902</c:v>
                </c:pt>
                <c:pt idx="10">
                  <c:v>2.5979882041195399</c:v>
                </c:pt>
                <c:pt idx="11">
                  <c:v>2.61778714900501</c:v>
                </c:pt>
                <c:pt idx="12">
                  <c:v>2.6143399258993001</c:v>
                </c:pt>
                <c:pt idx="13">
                  <c:v>2.5877055177455102</c:v>
                </c:pt>
                <c:pt idx="14">
                  <c:v>2.5383396466515902</c:v>
                </c:pt>
                <c:pt idx="15">
                  <c:v>2.4670869763587802</c:v>
                </c:pt>
                <c:pt idx="16">
                  <c:v>2.3751666598107501</c:v>
                </c:pt>
                <c:pt idx="17">
                  <c:v>2.26415147910877</c:v>
                </c:pt>
                <c:pt idx="18">
                  <c:v>2.1359409347738598</c:v>
                </c:pt>
                <c:pt idx="19">
                  <c:v>1.99272874476629</c:v>
                </c:pt>
                <c:pt idx="20">
                  <c:v>1.8369653093629901</c:v>
                </c:pt>
                <c:pt idx="21">
                  <c:v>1.6713157841295101</c:v>
                </c:pt>
                <c:pt idx="22">
                  <c:v>1.4986144783693001</c:v>
                </c:pt>
                <c:pt idx="23">
                  <c:v>1.3218163593057899</c:v>
                </c:pt>
                <c:pt idx="24">
                  <c:v>1.14394649177383</c:v>
                </c:pt>
                <c:pt idx="25">
                  <c:v>0.968048278521765</c:v>
                </c:pt>
                <c:pt idx="26">
                  <c:v>0.79713138674651096</c:v>
                </c:pt>
                <c:pt idx="27">
                  <c:v>0.63412025185346499</c:v>
                </c:pt>
                <c:pt idx="28">
                  <c:v>0.48180403955587398</c:v>
                </c:pt>
                <c:pt idx="29">
                  <c:v>0.34278892247618098</c:v>
                </c:pt>
                <c:pt idx="30">
                  <c:v>0.21945348780989099</c:v>
                </c:pt>
                <c:pt idx="31">
                  <c:v>0.113908039039189</c:v>
                </c:pt>
                <c:pt idx="32">
                  <c:v>2.79584880552665E-2</c:v>
                </c:pt>
                <c:pt idx="33">
                  <c:v>-3.6924544494823401E-2</c:v>
                </c:pt>
                <c:pt idx="34">
                  <c:v>-7.9630891935174003E-2</c:v>
                </c:pt>
                <c:pt idx="35">
                  <c:v>-9.9429836820643602E-2</c:v>
                </c:pt>
                <c:pt idx="36">
                  <c:v>-9.59826137149382E-2</c:v>
                </c:pt>
                <c:pt idx="37">
                  <c:v>-6.9348205561146195E-2</c:v>
                </c:pt>
                <c:pt idx="38">
                  <c:v>-1.9982334467232899E-2</c:v>
                </c:pt>
                <c:pt idx="39">
                  <c:v>5.1270335825579903E-2</c:v>
                </c:pt>
                <c:pt idx="40">
                  <c:v>0.14319065237361001</c:v>
                </c:pt>
                <c:pt idx="41">
                  <c:v>0.25420583307559402</c:v>
                </c:pt>
                <c:pt idx="42">
                  <c:v>0.382416377410498</c:v>
                </c:pt>
                <c:pt idx="43">
                  <c:v>0.52562856741807396</c:v>
                </c:pt>
                <c:pt idx="44">
                  <c:v>0.68139200282137102</c:v>
                </c:pt>
                <c:pt idx="45">
                  <c:v>0.847041528054855</c:v>
                </c:pt>
                <c:pt idx="46">
                  <c:v>1.01974283381505</c:v>
                </c:pt>
                <c:pt idx="47">
                  <c:v>1.19654095287857</c:v>
                </c:pt>
                <c:pt idx="48">
                  <c:v>1.3744108204105201</c:v>
                </c:pt>
                <c:pt idx="49">
                  <c:v>1.5503090336626</c:v>
                </c:pt>
                <c:pt idx="50">
                  <c:v>1.7212259254378499</c:v>
                </c:pt>
                <c:pt idx="51">
                  <c:v>1.8842370603309</c:v>
                </c:pt>
                <c:pt idx="52">
                  <c:v>2.0365532726284901</c:v>
                </c:pt>
                <c:pt idx="53">
                  <c:v>2.1755683897081801</c:v>
                </c:pt>
                <c:pt idx="54">
                  <c:v>2.2989038243744702</c:v>
                </c:pt>
                <c:pt idx="55">
                  <c:v>2.4044492731451701</c:v>
                </c:pt>
                <c:pt idx="56">
                  <c:v>2.4903988241291</c:v>
                </c:pt>
                <c:pt idx="57">
                  <c:v>2.5552818566791902</c:v>
                </c:pt>
                <c:pt idx="58">
                  <c:v>2.5979882041195399</c:v>
                </c:pt>
                <c:pt idx="59">
                  <c:v>2.61778714900501</c:v>
                </c:pt>
                <c:pt idx="60">
                  <c:v>2.6143399258993001</c:v>
                </c:pt>
                <c:pt idx="61">
                  <c:v>2.5877055177455102</c:v>
                </c:pt>
                <c:pt idx="62">
                  <c:v>2.5383396466515902</c:v>
                </c:pt>
                <c:pt idx="63">
                  <c:v>2.4670869763587802</c:v>
                </c:pt>
                <c:pt idx="64">
                  <c:v>2.3751666598107501</c:v>
                </c:pt>
                <c:pt idx="65">
                  <c:v>2.26415147910877</c:v>
                </c:pt>
                <c:pt idx="66">
                  <c:v>2.1359409347738598</c:v>
                </c:pt>
                <c:pt idx="67">
                  <c:v>1.99272874476629</c:v>
                </c:pt>
                <c:pt idx="68">
                  <c:v>1.8369653093629901</c:v>
                </c:pt>
                <c:pt idx="69">
                  <c:v>1.6713157841295101</c:v>
                </c:pt>
                <c:pt idx="70">
                  <c:v>1.4986144783693001</c:v>
                </c:pt>
                <c:pt idx="71">
                  <c:v>1.3218163593057899</c:v>
                </c:pt>
                <c:pt idx="72">
                  <c:v>1.14394649177384</c:v>
                </c:pt>
                <c:pt idx="73">
                  <c:v>0.968048278521765</c:v>
                </c:pt>
                <c:pt idx="74">
                  <c:v>0.79713138674651196</c:v>
                </c:pt>
                <c:pt idx="75">
                  <c:v>0.63412025185346499</c:v>
                </c:pt>
                <c:pt idx="76">
                  <c:v>0.48180403955587497</c:v>
                </c:pt>
                <c:pt idx="77">
                  <c:v>0.34278892247618298</c:v>
                </c:pt>
                <c:pt idx="78">
                  <c:v>0.21945348780989299</c:v>
                </c:pt>
                <c:pt idx="79">
                  <c:v>0.11390803903919</c:v>
                </c:pt>
                <c:pt idx="80">
                  <c:v>2.79584880552676E-2</c:v>
                </c:pt>
                <c:pt idx="81">
                  <c:v>-3.6924544494822902E-2</c:v>
                </c:pt>
                <c:pt idx="82">
                  <c:v>-7.9630891935173295E-2</c:v>
                </c:pt>
                <c:pt idx="83">
                  <c:v>-9.9429836820643602E-2</c:v>
                </c:pt>
                <c:pt idx="84">
                  <c:v>-9.59826137149382E-2</c:v>
                </c:pt>
                <c:pt idx="85">
                  <c:v>-6.9348205561146903E-2</c:v>
                </c:pt>
                <c:pt idx="86">
                  <c:v>-1.9982334467233399E-2</c:v>
                </c:pt>
                <c:pt idx="87">
                  <c:v>5.1270335825578599E-2</c:v>
                </c:pt>
                <c:pt idx="88">
                  <c:v>0.14319065237360901</c:v>
                </c:pt>
                <c:pt idx="89">
                  <c:v>0.25420583307559202</c:v>
                </c:pt>
                <c:pt idx="90">
                  <c:v>0.382416377410496</c:v>
                </c:pt>
                <c:pt idx="91">
                  <c:v>0.52562856741807296</c:v>
                </c:pt>
                <c:pt idx="92">
                  <c:v>0.68139200282136803</c:v>
                </c:pt>
                <c:pt idx="93">
                  <c:v>0.847041528054854</c:v>
                </c:pt>
                <c:pt idx="94">
                  <c:v>1.01974283381505</c:v>
                </c:pt>
                <c:pt idx="95">
                  <c:v>1.19654095287857</c:v>
                </c:pt>
                <c:pt idx="96">
                  <c:v>1.3744108204105201</c:v>
                </c:pt>
                <c:pt idx="97">
                  <c:v>1.55030903366259</c:v>
                </c:pt>
                <c:pt idx="98">
                  <c:v>1.7212259254378499</c:v>
                </c:pt>
                <c:pt idx="99">
                  <c:v>1.88423706033089</c:v>
                </c:pt>
                <c:pt idx="100">
                  <c:v>2.0365532726284901</c:v>
                </c:pt>
                <c:pt idx="101">
                  <c:v>2.1755683897081801</c:v>
                </c:pt>
                <c:pt idx="102">
                  <c:v>2.2989038243744702</c:v>
                </c:pt>
                <c:pt idx="103">
                  <c:v>2.4044492731451701</c:v>
                </c:pt>
                <c:pt idx="104">
                  <c:v>2.4903988241290902</c:v>
                </c:pt>
                <c:pt idx="105">
                  <c:v>2.55528185667918</c:v>
                </c:pt>
                <c:pt idx="106">
                  <c:v>2.5979882041195399</c:v>
                </c:pt>
                <c:pt idx="107">
                  <c:v>2.61778714900501</c:v>
                </c:pt>
                <c:pt idx="108">
                  <c:v>2.6143399258993001</c:v>
                </c:pt>
                <c:pt idx="109">
                  <c:v>2.5877055177455102</c:v>
                </c:pt>
                <c:pt idx="110">
                  <c:v>2.5383396466515999</c:v>
                </c:pt>
                <c:pt idx="111">
                  <c:v>2.4670869763587802</c:v>
                </c:pt>
                <c:pt idx="112">
                  <c:v>2.3751666598107501</c:v>
                </c:pt>
                <c:pt idx="113">
                  <c:v>2.26415147910877</c:v>
                </c:pt>
                <c:pt idx="114">
                  <c:v>2.13594093477387</c:v>
                </c:pt>
                <c:pt idx="115">
                  <c:v>1.99272874476629</c:v>
                </c:pt>
                <c:pt idx="116">
                  <c:v>1.8369653093629901</c:v>
                </c:pt>
                <c:pt idx="117">
                  <c:v>1.6713157841295101</c:v>
                </c:pt>
                <c:pt idx="118">
                  <c:v>1.4986144783693101</c:v>
                </c:pt>
                <c:pt idx="119">
                  <c:v>1.3218163593057899</c:v>
                </c:pt>
                <c:pt idx="120">
                  <c:v>1.14394649177384</c:v>
                </c:pt>
                <c:pt idx="121">
                  <c:v>0.968048278521768</c:v>
                </c:pt>
                <c:pt idx="122">
                  <c:v>0.79713138674651196</c:v>
                </c:pt>
                <c:pt idx="123">
                  <c:v>0.63412025185346799</c:v>
                </c:pt>
                <c:pt idx="124">
                  <c:v>0.48180403955587597</c:v>
                </c:pt>
                <c:pt idx="125">
                  <c:v>0.34278892247618398</c:v>
                </c:pt>
                <c:pt idx="126">
                  <c:v>0.21945348780989299</c:v>
                </c:pt>
                <c:pt idx="127">
                  <c:v>0.113908039039191</c:v>
                </c:pt>
                <c:pt idx="128">
                  <c:v>2.7958488055267901E-2</c:v>
                </c:pt>
                <c:pt idx="129">
                  <c:v>-3.6924544494822902E-2</c:v>
                </c:pt>
                <c:pt idx="130">
                  <c:v>-7.9630891935173101E-2</c:v>
                </c:pt>
                <c:pt idx="131">
                  <c:v>-9.9429836820643602E-2</c:v>
                </c:pt>
                <c:pt idx="132">
                  <c:v>-9.5982613714938395E-2</c:v>
                </c:pt>
                <c:pt idx="133">
                  <c:v>-6.9348205561146903E-2</c:v>
                </c:pt>
                <c:pt idx="134">
                  <c:v>-1.99823344672342E-2</c:v>
                </c:pt>
                <c:pt idx="135">
                  <c:v>5.1270335825578599E-2</c:v>
                </c:pt>
                <c:pt idx="136">
                  <c:v>0.14319065237360901</c:v>
                </c:pt>
                <c:pt idx="137">
                  <c:v>0.25420583307559302</c:v>
                </c:pt>
                <c:pt idx="138">
                  <c:v>0.382416377410494</c:v>
                </c:pt>
                <c:pt idx="139">
                  <c:v>0.52562856741806996</c:v>
                </c:pt>
                <c:pt idx="140">
                  <c:v>0.68139200282136803</c:v>
                </c:pt>
                <c:pt idx="141">
                  <c:v>0.847041528054853</c:v>
                </c:pt>
                <c:pt idx="142">
                  <c:v>1.01974283381505</c:v>
                </c:pt>
                <c:pt idx="143">
                  <c:v>1.19654095287856</c:v>
                </c:pt>
                <c:pt idx="144">
                  <c:v>1.3744108204105201</c:v>
                </c:pt>
                <c:pt idx="145">
                  <c:v>1.55030903366259</c:v>
                </c:pt>
                <c:pt idx="146">
                  <c:v>1.7212259254378499</c:v>
                </c:pt>
                <c:pt idx="147">
                  <c:v>1.88423706033089</c:v>
                </c:pt>
                <c:pt idx="148">
                  <c:v>2.0365532726284798</c:v>
                </c:pt>
                <c:pt idx="149">
                  <c:v>2.1755683897081801</c:v>
                </c:pt>
                <c:pt idx="150">
                  <c:v>2.2989038243744702</c:v>
                </c:pt>
                <c:pt idx="151">
                  <c:v>2.4044492731451701</c:v>
                </c:pt>
                <c:pt idx="152">
                  <c:v>2.4903988241290902</c:v>
                </c:pt>
                <c:pt idx="153">
                  <c:v>2.55528185667918</c:v>
                </c:pt>
                <c:pt idx="154">
                  <c:v>2.5979882041195399</c:v>
                </c:pt>
                <c:pt idx="155">
                  <c:v>2.61778714900501</c:v>
                </c:pt>
                <c:pt idx="156">
                  <c:v>2.6143399258993001</c:v>
                </c:pt>
                <c:pt idx="157">
                  <c:v>2.5877055177455102</c:v>
                </c:pt>
                <c:pt idx="158">
                  <c:v>2.5383396466515999</c:v>
                </c:pt>
                <c:pt idx="159">
                  <c:v>2.4670869763587802</c:v>
                </c:pt>
                <c:pt idx="160">
                  <c:v>2.3751666598107501</c:v>
                </c:pt>
                <c:pt idx="161">
                  <c:v>2.26415147910877</c:v>
                </c:pt>
                <c:pt idx="162">
                  <c:v>2.13594093477387</c:v>
                </c:pt>
                <c:pt idx="163">
                  <c:v>1.99272874476629</c:v>
                </c:pt>
                <c:pt idx="164">
                  <c:v>1.8369653093629901</c:v>
                </c:pt>
                <c:pt idx="165">
                  <c:v>1.6713157841295101</c:v>
                </c:pt>
                <c:pt idx="166">
                  <c:v>1.4986144783693101</c:v>
                </c:pt>
                <c:pt idx="167">
                  <c:v>1.3218163593057899</c:v>
                </c:pt>
                <c:pt idx="168">
                  <c:v>1.14394649177384</c:v>
                </c:pt>
                <c:pt idx="169">
                  <c:v>0.968048278521768</c:v>
                </c:pt>
                <c:pt idx="170">
                  <c:v>0.79713138674651196</c:v>
                </c:pt>
                <c:pt idx="171">
                  <c:v>0.63412025185346999</c:v>
                </c:pt>
                <c:pt idx="172">
                  <c:v>0.48180403955587803</c:v>
                </c:pt>
                <c:pt idx="173">
                  <c:v>0.34278892247618398</c:v>
                </c:pt>
                <c:pt idx="174">
                  <c:v>0.21945348780989299</c:v>
                </c:pt>
                <c:pt idx="175">
                  <c:v>0.11390803903919</c:v>
                </c:pt>
                <c:pt idx="176">
                  <c:v>2.7958488055269001E-2</c:v>
                </c:pt>
                <c:pt idx="177">
                  <c:v>-3.6924544494821999E-2</c:v>
                </c:pt>
                <c:pt idx="178">
                  <c:v>-7.9630891935173101E-2</c:v>
                </c:pt>
                <c:pt idx="179">
                  <c:v>-9.9429836820643394E-2</c:v>
                </c:pt>
                <c:pt idx="180">
                  <c:v>-9.59826137149382E-2</c:v>
                </c:pt>
                <c:pt idx="181">
                  <c:v>-6.9348205561147402E-2</c:v>
                </c:pt>
                <c:pt idx="182">
                  <c:v>-1.9982334467234499E-2</c:v>
                </c:pt>
                <c:pt idx="183">
                  <c:v>5.12703358255783E-2</c:v>
                </c:pt>
                <c:pt idx="184">
                  <c:v>0.14319065237360801</c:v>
                </c:pt>
                <c:pt idx="185">
                  <c:v>0.25420583307559003</c:v>
                </c:pt>
                <c:pt idx="186">
                  <c:v>0.382416377410494</c:v>
                </c:pt>
                <c:pt idx="187">
                  <c:v>0.52562856741806996</c:v>
                </c:pt>
                <c:pt idx="188">
                  <c:v>0.68139200282136703</c:v>
                </c:pt>
                <c:pt idx="189">
                  <c:v>0.847041528054853</c:v>
                </c:pt>
                <c:pt idx="190">
                  <c:v>1.01974283381505</c:v>
                </c:pt>
                <c:pt idx="191">
                  <c:v>1.19654095287856</c:v>
                </c:pt>
                <c:pt idx="192">
                  <c:v>1.3744108204105201</c:v>
                </c:pt>
                <c:pt idx="193">
                  <c:v>1.55030903366259</c:v>
                </c:pt>
                <c:pt idx="194">
                  <c:v>1.7212259254378499</c:v>
                </c:pt>
                <c:pt idx="195">
                  <c:v>1.88423706033089</c:v>
                </c:pt>
                <c:pt idx="196">
                  <c:v>2.0365532726284798</c:v>
                </c:pt>
                <c:pt idx="197">
                  <c:v>2.1755683897081801</c:v>
                </c:pt>
                <c:pt idx="198">
                  <c:v>2.2989038243744702</c:v>
                </c:pt>
                <c:pt idx="199">
                  <c:v>2.4044492731451701</c:v>
                </c:pt>
                <c:pt idx="200">
                  <c:v>2.4903988241290902</c:v>
                </c:pt>
                <c:pt idx="201">
                  <c:v>2.55528185667918</c:v>
                </c:pt>
                <c:pt idx="202">
                  <c:v>2.5979882041195399</c:v>
                </c:pt>
                <c:pt idx="203">
                  <c:v>2.61778714900501</c:v>
                </c:pt>
                <c:pt idx="204">
                  <c:v>2.6143399258993001</c:v>
                </c:pt>
                <c:pt idx="205">
                  <c:v>2.5877055177455102</c:v>
                </c:pt>
                <c:pt idx="206">
                  <c:v>2.5383396466515999</c:v>
                </c:pt>
                <c:pt idx="207">
                  <c:v>2.4670869763587802</c:v>
                </c:pt>
                <c:pt idx="208">
                  <c:v>2.3751666598107501</c:v>
                </c:pt>
                <c:pt idx="209">
                  <c:v>2.26415147910877</c:v>
                </c:pt>
                <c:pt idx="210">
                  <c:v>2.13594093477387</c:v>
                </c:pt>
                <c:pt idx="211">
                  <c:v>1.99272874476629</c:v>
                </c:pt>
                <c:pt idx="212">
                  <c:v>1.8369653093629901</c:v>
                </c:pt>
                <c:pt idx="213">
                  <c:v>1.6713157841295101</c:v>
                </c:pt>
                <c:pt idx="214">
                  <c:v>1.4986144783693101</c:v>
                </c:pt>
                <c:pt idx="215">
                  <c:v>1.3218163593057899</c:v>
                </c:pt>
                <c:pt idx="216">
                  <c:v>1.14394649177384</c:v>
                </c:pt>
                <c:pt idx="217">
                  <c:v>0.968048278521768</c:v>
                </c:pt>
                <c:pt idx="218">
                  <c:v>0.79713138674651296</c:v>
                </c:pt>
                <c:pt idx="219">
                  <c:v>0.63412025185347098</c:v>
                </c:pt>
                <c:pt idx="220">
                  <c:v>0.48180403955587803</c:v>
                </c:pt>
                <c:pt idx="221">
                  <c:v>0.34278892247618398</c:v>
                </c:pt>
                <c:pt idx="222">
                  <c:v>0.21945348780989299</c:v>
                </c:pt>
                <c:pt idx="223">
                  <c:v>0.113908039039192</c:v>
                </c:pt>
                <c:pt idx="224">
                  <c:v>2.7958488055269199E-2</c:v>
                </c:pt>
                <c:pt idx="225">
                  <c:v>-3.6924544494821798E-2</c:v>
                </c:pt>
                <c:pt idx="226">
                  <c:v>-7.9630891935173101E-2</c:v>
                </c:pt>
                <c:pt idx="227">
                  <c:v>-9.9429836820643394E-2</c:v>
                </c:pt>
                <c:pt idx="228">
                  <c:v>-9.5982613714938603E-2</c:v>
                </c:pt>
                <c:pt idx="229">
                  <c:v>-6.9348205561147597E-2</c:v>
                </c:pt>
                <c:pt idx="230">
                  <c:v>-1.99823344672347E-2</c:v>
                </c:pt>
                <c:pt idx="231">
                  <c:v>5.1270335825578099E-2</c:v>
                </c:pt>
                <c:pt idx="232">
                  <c:v>0.14319065237360801</c:v>
                </c:pt>
                <c:pt idx="233">
                  <c:v>0.25420583307558903</c:v>
                </c:pt>
                <c:pt idx="234">
                  <c:v>0.382416377410494</c:v>
                </c:pt>
                <c:pt idx="235">
                  <c:v>0.52562856741806996</c:v>
                </c:pt>
                <c:pt idx="236">
                  <c:v>0.68139200282136703</c:v>
                </c:pt>
                <c:pt idx="237">
                  <c:v>0.847041528054848</c:v>
                </c:pt>
                <c:pt idx="238">
                  <c:v>1.01974283381505</c:v>
                </c:pt>
                <c:pt idx="239">
                  <c:v>1.19654095287856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277-42F7-B166-4A14E21E5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247032"/>
        <c:axId val="460247424"/>
      </c:scatterChart>
      <c:valAx>
        <c:axId val="46024703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247424"/>
        <c:crosses val="autoZero"/>
        <c:crossBetween val="midCat"/>
      </c:valAx>
      <c:valAx>
        <c:axId val="460247424"/>
        <c:scaling>
          <c:orientation val="minMax"/>
          <c:max val="5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247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5EB-457C-B4BE-B444FE144366}"/>
            </c:ext>
          </c:extLst>
        </c:ser>
        <c:ser>
          <c:idx val="1"/>
          <c:order val="1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ppa.demo2!$H$1:$H$240</c:f>
              <c:numCache>
                <c:formatCode>General</c:formatCode>
                <c:ptCount val="240"/>
                <c:pt idx="0">
                  <c:v>4.7211628646474599</c:v>
                </c:pt>
                <c:pt idx="1">
                  <c:v>4.8665911490495599</c:v>
                </c:pt>
                <c:pt idx="2">
                  <c:v>5.0090914844315799</c:v>
                </c:pt>
                <c:pt idx="3">
                  <c:v>5.1462256505465804</c:v>
                </c:pt>
                <c:pt idx="4">
                  <c:v>5.2756472437915596</c:v>
                </c:pt>
                <c:pt idx="5">
                  <c:v>5.39514182482365</c:v>
                </c:pt>
                <c:pt idx="6">
                  <c:v>5.5026648082312404</c:v>
                </c:pt>
                <c:pt idx="7">
                  <c:v>5.5963764459572198</c:v>
                </c:pt>
                <c:pt idx="8">
                  <c:v>5.6746733058983203</c:v>
                </c:pt>
                <c:pt idx="9">
                  <c:v>5.7362157070729598</c:v>
                </c:pt>
                <c:pt idx="10">
                  <c:v>5.7799506419342697</c:v>
                </c:pt>
                <c:pt idx="11">
                  <c:v>5.8051297936211501</c:v>
                </c:pt>
                <c:pt idx="12">
                  <c:v>5.8113223398672602</c:v>
                </c:pt>
                <c:pt idx="13">
                  <c:v>5.7984223244894304</c:v>
                </c:pt>
                <c:pt idx="14">
                  <c:v>5.76665047032734</c:v>
                </c:pt>
                <c:pt idx="15">
                  <c:v>5.71655040261453</c:v>
                </c:pt>
                <c:pt idx="16">
                  <c:v>5.6489793473999104</c:v>
                </c:pt>
                <c:pt idx="17">
                  <c:v>5.5650934641724499</c:v>
                </c:pt>
                <c:pt idx="18">
                  <c:v>5.4663280636517397</c:v>
                </c:pt>
                <c:pt idx="19">
                  <c:v>5.3543730492236197</c:v>
                </c:pt>
                <c:pt idx="20">
                  <c:v>5.2311440022247497</c:v>
                </c:pt>
                <c:pt idx="21">
                  <c:v>5.0987494058148304</c:v>
                </c:pt>
                <c:pt idx="22">
                  <c:v>4.9594545682451496</c:v>
                </c:pt>
                <c:pt idx="23">
                  <c:v>4.8156428628063601</c:v>
                </c:pt>
                <c:pt idx="24">
                  <c:v>4.6697749476506401</c:v>
                </c:pt>
                <c:pt idx="25">
                  <c:v>4.5243466632485401</c:v>
                </c:pt>
                <c:pt idx="26">
                  <c:v>4.3818463278665201</c:v>
                </c:pt>
                <c:pt idx="27">
                  <c:v>4.2447121617515204</c:v>
                </c:pt>
                <c:pt idx="28">
                  <c:v>4.1152905685065404</c:v>
                </c:pt>
                <c:pt idx="29">
                  <c:v>3.99579598747445</c:v>
                </c:pt>
                <c:pt idx="30">
                  <c:v>3.8882730040668601</c:v>
                </c:pt>
                <c:pt idx="31">
                  <c:v>3.7945613663408801</c:v>
                </c:pt>
                <c:pt idx="32">
                  <c:v>3.7162645063997801</c:v>
                </c:pt>
                <c:pt idx="33">
                  <c:v>3.6547221052251402</c:v>
                </c:pt>
                <c:pt idx="34">
                  <c:v>3.6109871703638299</c:v>
                </c:pt>
                <c:pt idx="35">
                  <c:v>3.5858080186769499</c:v>
                </c:pt>
                <c:pt idx="36">
                  <c:v>3.5796154724308402</c:v>
                </c:pt>
                <c:pt idx="37">
                  <c:v>3.5925154878086598</c:v>
                </c:pt>
                <c:pt idx="38">
                  <c:v>3.6242873419707502</c:v>
                </c:pt>
                <c:pt idx="39">
                  <c:v>3.67438740968357</c:v>
                </c:pt>
                <c:pt idx="40">
                  <c:v>3.7419584648981901</c:v>
                </c:pt>
                <c:pt idx="41">
                  <c:v>3.8258443481256399</c:v>
                </c:pt>
                <c:pt idx="42">
                  <c:v>3.9246097486463598</c:v>
                </c:pt>
                <c:pt idx="43">
                  <c:v>4.0365647630744803</c:v>
                </c:pt>
                <c:pt idx="44">
                  <c:v>4.1597938100733503</c:v>
                </c:pt>
                <c:pt idx="45">
                  <c:v>4.2921884064832696</c:v>
                </c:pt>
                <c:pt idx="46">
                  <c:v>4.4314832440529397</c:v>
                </c:pt>
                <c:pt idx="47">
                  <c:v>4.5752949494917399</c:v>
                </c:pt>
                <c:pt idx="48">
                  <c:v>4.7211628646474599</c:v>
                </c:pt>
                <c:pt idx="49">
                  <c:v>4.8665911490495501</c:v>
                </c:pt>
                <c:pt idx="50">
                  <c:v>5.0090914844315799</c:v>
                </c:pt>
                <c:pt idx="51">
                  <c:v>5.1462256505465804</c:v>
                </c:pt>
                <c:pt idx="52">
                  <c:v>5.2756472437915596</c:v>
                </c:pt>
                <c:pt idx="53">
                  <c:v>5.39514182482365</c:v>
                </c:pt>
                <c:pt idx="54">
                  <c:v>5.5026648082312404</c:v>
                </c:pt>
                <c:pt idx="55">
                  <c:v>5.5963764459572198</c:v>
                </c:pt>
                <c:pt idx="56">
                  <c:v>5.6746733058983203</c:v>
                </c:pt>
                <c:pt idx="57">
                  <c:v>5.7362157070729598</c:v>
                </c:pt>
                <c:pt idx="58">
                  <c:v>5.7799506419342697</c:v>
                </c:pt>
                <c:pt idx="59">
                  <c:v>5.8051297936211501</c:v>
                </c:pt>
                <c:pt idx="60">
                  <c:v>5.8113223398672602</c:v>
                </c:pt>
                <c:pt idx="61">
                  <c:v>5.7984223244894304</c:v>
                </c:pt>
                <c:pt idx="62">
                  <c:v>5.76665047032734</c:v>
                </c:pt>
                <c:pt idx="63">
                  <c:v>5.71655040261453</c:v>
                </c:pt>
                <c:pt idx="64">
                  <c:v>5.6489793473999104</c:v>
                </c:pt>
                <c:pt idx="65">
                  <c:v>5.5650934641724499</c:v>
                </c:pt>
                <c:pt idx="66">
                  <c:v>5.4663280636517397</c:v>
                </c:pt>
                <c:pt idx="67">
                  <c:v>5.3543730492236197</c:v>
                </c:pt>
                <c:pt idx="68">
                  <c:v>5.2311440022247497</c:v>
                </c:pt>
                <c:pt idx="69">
                  <c:v>5.0987494058148304</c:v>
                </c:pt>
                <c:pt idx="70">
                  <c:v>4.9594545682451496</c:v>
                </c:pt>
                <c:pt idx="71">
                  <c:v>4.8156428628063601</c:v>
                </c:pt>
                <c:pt idx="72">
                  <c:v>4.6697749476506401</c:v>
                </c:pt>
                <c:pt idx="73">
                  <c:v>4.5243466632485401</c:v>
                </c:pt>
                <c:pt idx="74">
                  <c:v>4.3818463278665201</c:v>
                </c:pt>
                <c:pt idx="75">
                  <c:v>4.2447121617515204</c:v>
                </c:pt>
                <c:pt idx="76">
                  <c:v>4.1152905685065404</c:v>
                </c:pt>
                <c:pt idx="77">
                  <c:v>3.9957959874744402</c:v>
                </c:pt>
                <c:pt idx="78">
                  <c:v>3.8882730040668601</c:v>
                </c:pt>
                <c:pt idx="79">
                  <c:v>3.7945613663408801</c:v>
                </c:pt>
                <c:pt idx="80">
                  <c:v>3.7162645063997801</c:v>
                </c:pt>
                <c:pt idx="81">
                  <c:v>3.6547221052251402</c:v>
                </c:pt>
                <c:pt idx="82">
                  <c:v>3.6109871703638299</c:v>
                </c:pt>
                <c:pt idx="83">
                  <c:v>3.5858080186769499</c:v>
                </c:pt>
                <c:pt idx="84">
                  <c:v>3.5796154724308402</c:v>
                </c:pt>
                <c:pt idx="85">
                  <c:v>3.5925154878086598</c:v>
                </c:pt>
                <c:pt idx="86">
                  <c:v>3.6242873419707502</c:v>
                </c:pt>
                <c:pt idx="87">
                  <c:v>3.67438740968357</c:v>
                </c:pt>
                <c:pt idx="88">
                  <c:v>3.7419584648981901</c:v>
                </c:pt>
                <c:pt idx="89">
                  <c:v>3.8258443481256399</c:v>
                </c:pt>
                <c:pt idx="90">
                  <c:v>3.9246097486463598</c:v>
                </c:pt>
                <c:pt idx="91">
                  <c:v>4.0365647630744803</c:v>
                </c:pt>
                <c:pt idx="92">
                  <c:v>4.1597938100733503</c:v>
                </c:pt>
                <c:pt idx="93">
                  <c:v>4.2921884064832696</c:v>
                </c:pt>
                <c:pt idx="94">
                  <c:v>4.4314832440529397</c:v>
                </c:pt>
                <c:pt idx="95">
                  <c:v>4.5752949494917399</c:v>
                </c:pt>
                <c:pt idx="96">
                  <c:v>4.7211628646474599</c:v>
                </c:pt>
                <c:pt idx="97">
                  <c:v>4.8665911490495501</c:v>
                </c:pt>
                <c:pt idx="98">
                  <c:v>5.0090914844315799</c:v>
                </c:pt>
                <c:pt idx="99">
                  <c:v>5.1462256505465804</c:v>
                </c:pt>
                <c:pt idx="100">
                  <c:v>5.2756472437915596</c:v>
                </c:pt>
                <c:pt idx="101">
                  <c:v>5.39514182482365</c:v>
                </c:pt>
                <c:pt idx="102">
                  <c:v>5.5026648082312404</c:v>
                </c:pt>
                <c:pt idx="103">
                  <c:v>5.5963764459572198</c:v>
                </c:pt>
                <c:pt idx="104">
                  <c:v>5.6746733058983203</c:v>
                </c:pt>
                <c:pt idx="105">
                  <c:v>5.7362157070729598</c:v>
                </c:pt>
                <c:pt idx="106">
                  <c:v>5.7799506419342697</c:v>
                </c:pt>
                <c:pt idx="107">
                  <c:v>5.8051297936211501</c:v>
                </c:pt>
                <c:pt idx="108">
                  <c:v>5.8113223398672602</c:v>
                </c:pt>
                <c:pt idx="109">
                  <c:v>5.7984223244894304</c:v>
                </c:pt>
                <c:pt idx="110">
                  <c:v>5.76665047032734</c:v>
                </c:pt>
                <c:pt idx="111">
                  <c:v>5.71655040261453</c:v>
                </c:pt>
                <c:pt idx="112">
                  <c:v>5.6489793473999104</c:v>
                </c:pt>
                <c:pt idx="113">
                  <c:v>5.5650934641724499</c:v>
                </c:pt>
                <c:pt idx="114">
                  <c:v>5.4663280636517397</c:v>
                </c:pt>
                <c:pt idx="115">
                  <c:v>5.3543730492236197</c:v>
                </c:pt>
                <c:pt idx="116">
                  <c:v>5.2311440022247497</c:v>
                </c:pt>
                <c:pt idx="117">
                  <c:v>5.0987494058148304</c:v>
                </c:pt>
                <c:pt idx="118">
                  <c:v>4.9594545682451496</c:v>
                </c:pt>
                <c:pt idx="119">
                  <c:v>4.8156428628063601</c:v>
                </c:pt>
                <c:pt idx="120">
                  <c:v>4.6697749476506401</c:v>
                </c:pt>
                <c:pt idx="121">
                  <c:v>4.5243466632485401</c:v>
                </c:pt>
                <c:pt idx="122">
                  <c:v>4.3818463278665201</c:v>
                </c:pt>
                <c:pt idx="123">
                  <c:v>4.2447121617515204</c:v>
                </c:pt>
                <c:pt idx="124">
                  <c:v>4.1152905685065404</c:v>
                </c:pt>
                <c:pt idx="125">
                  <c:v>3.99579598747445</c:v>
                </c:pt>
                <c:pt idx="126">
                  <c:v>3.8882730040668601</c:v>
                </c:pt>
                <c:pt idx="127">
                  <c:v>3.7945613663408801</c:v>
                </c:pt>
                <c:pt idx="128">
                  <c:v>3.7162645063997801</c:v>
                </c:pt>
                <c:pt idx="129">
                  <c:v>3.6547221052251402</c:v>
                </c:pt>
                <c:pt idx="130">
                  <c:v>3.6109871703638299</c:v>
                </c:pt>
                <c:pt idx="131">
                  <c:v>3.5858080186769499</c:v>
                </c:pt>
                <c:pt idx="132">
                  <c:v>3.5796154724308402</c:v>
                </c:pt>
                <c:pt idx="133">
                  <c:v>3.5925154878086598</c:v>
                </c:pt>
                <c:pt idx="134">
                  <c:v>3.6242873419707502</c:v>
                </c:pt>
                <c:pt idx="135">
                  <c:v>3.67438740968357</c:v>
                </c:pt>
                <c:pt idx="136">
                  <c:v>3.7419584648981798</c:v>
                </c:pt>
                <c:pt idx="137">
                  <c:v>3.8258443481256399</c:v>
                </c:pt>
                <c:pt idx="138">
                  <c:v>3.9246097486463598</c:v>
                </c:pt>
                <c:pt idx="139">
                  <c:v>4.0365647630744803</c:v>
                </c:pt>
                <c:pt idx="140">
                  <c:v>4.1597938100733396</c:v>
                </c:pt>
                <c:pt idx="141">
                  <c:v>4.2921884064832598</c:v>
                </c:pt>
                <c:pt idx="142">
                  <c:v>4.4314832440529397</c:v>
                </c:pt>
                <c:pt idx="143">
                  <c:v>4.5752949494917399</c:v>
                </c:pt>
                <c:pt idx="144">
                  <c:v>4.7211628646474599</c:v>
                </c:pt>
                <c:pt idx="145">
                  <c:v>4.8665911490495501</c:v>
                </c:pt>
                <c:pt idx="146">
                  <c:v>5.0090914844315702</c:v>
                </c:pt>
                <c:pt idx="147">
                  <c:v>5.1462256505465804</c:v>
                </c:pt>
                <c:pt idx="148">
                  <c:v>5.2756472437915596</c:v>
                </c:pt>
                <c:pt idx="149">
                  <c:v>5.39514182482365</c:v>
                </c:pt>
                <c:pt idx="150">
                  <c:v>5.5026648082312404</c:v>
                </c:pt>
                <c:pt idx="151">
                  <c:v>5.5963764459572198</c:v>
                </c:pt>
                <c:pt idx="152">
                  <c:v>5.6746733058983203</c:v>
                </c:pt>
                <c:pt idx="153">
                  <c:v>5.7362157070729598</c:v>
                </c:pt>
                <c:pt idx="154">
                  <c:v>5.7799506419342697</c:v>
                </c:pt>
                <c:pt idx="155">
                  <c:v>5.8051297936211501</c:v>
                </c:pt>
                <c:pt idx="156">
                  <c:v>5.8113223398672602</c:v>
                </c:pt>
                <c:pt idx="157">
                  <c:v>5.7984223244894304</c:v>
                </c:pt>
                <c:pt idx="158">
                  <c:v>5.76665047032734</c:v>
                </c:pt>
                <c:pt idx="159">
                  <c:v>5.71655040261453</c:v>
                </c:pt>
                <c:pt idx="160">
                  <c:v>5.6489793473999104</c:v>
                </c:pt>
                <c:pt idx="161">
                  <c:v>5.5650934641724499</c:v>
                </c:pt>
                <c:pt idx="162">
                  <c:v>5.4663280636517397</c:v>
                </c:pt>
                <c:pt idx="163">
                  <c:v>5.3543730492236197</c:v>
                </c:pt>
                <c:pt idx="164">
                  <c:v>5.2311440022247497</c:v>
                </c:pt>
                <c:pt idx="165">
                  <c:v>5.0987494058148304</c:v>
                </c:pt>
                <c:pt idx="166">
                  <c:v>4.9594545682451496</c:v>
                </c:pt>
                <c:pt idx="167">
                  <c:v>4.8156428628063601</c:v>
                </c:pt>
                <c:pt idx="168">
                  <c:v>4.6697749476506401</c:v>
                </c:pt>
                <c:pt idx="169">
                  <c:v>4.5243466632485401</c:v>
                </c:pt>
                <c:pt idx="170">
                  <c:v>4.3818463278665201</c:v>
                </c:pt>
                <c:pt idx="171">
                  <c:v>4.2447121617515204</c:v>
                </c:pt>
                <c:pt idx="172">
                  <c:v>4.1152905685065404</c:v>
                </c:pt>
                <c:pt idx="173">
                  <c:v>3.9957959874744402</c:v>
                </c:pt>
                <c:pt idx="174">
                  <c:v>3.8882730040668601</c:v>
                </c:pt>
                <c:pt idx="175">
                  <c:v>3.7945613663408801</c:v>
                </c:pt>
                <c:pt idx="176">
                  <c:v>3.7162645063997801</c:v>
                </c:pt>
                <c:pt idx="177">
                  <c:v>3.6547221052251402</c:v>
                </c:pt>
                <c:pt idx="178">
                  <c:v>3.6109871703638299</c:v>
                </c:pt>
                <c:pt idx="179">
                  <c:v>3.5858080186769499</c:v>
                </c:pt>
                <c:pt idx="180">
                  <c:v>3.5796154724308402</c:v>
                </c:pt>
                <c:pt idx="181">
                  <c:v>3.5925154878086598</c:v>
                </c:pt>
                <c:pt idx="182">
                  <c:v>3.6242873419707502</c:v>
                </c:pt>
                <c:pt idx="183">
                  <c:v>3.67438740968357</c:v>
                </c:pt>
                <c:pt idx="184">
                  <c:v>3.7419584648981798</c:v>
                </c:pt>
                <c:pt idx="185">
                  <c:v>3.8258443481256399</c:v>
                </c:pt>
                <c:pt idx="186">
                  <c:v>3.9246097486463598</c:v>
                </c:pt>
                <c:pt idx="187">
                  <c:v>4.0365647630744803</c:v>
                </c:pt>
                <c:pt idx="188">
                  <c:v>4.1597938100733396</c:v>
                </c:pt>
                <c:pt idx="189">
                  <c:v>4.2921884064832598</c:v>
                </c:pt>
                <c:pt idx="190">
                  <c:v>4.4314832440529397</c:v>
                </c:pt>
                <c:pt idx="191">
                  <c:v>4.5752949494917399</c:v>
                </c:pt>
                <c:pt idx="192">
                  <c:v>4.7211628646474599</c:v>
                </c:pt>
                <c:pt idx="193">
                  <c:v>4.8665911490495501</c:v>
                </c:pt>
                <c:pt idx="194">
                  <c:v>5.0090914844315702</c:v>
                </c:pt>
                <c:pt idx="195">
                  <c:v>5.1462256505465804</c:v>
                </c:pt>
                <c:pt idx="196">
                  <c:v>5.2756472437915596</c:v>
                </c:pt>
                <c:pt idx="197">
                  <c:v>5.39514182482365</c:v>
                </c:pt>
                <c:pt idx="198">
                  <c:v>5.5026648082312404</c:v>
                </c:pt>
                <c:pt idx="199">
                  <c:v>5.5963764459572198</c:v>
                </c:pt>
                <c:pt idx="200">
                  <c:v>5.6746733058983203</c:v>
                </c:pt>
                <c:pt idx="201">
                  <c:v>5.7362157070729598</c:v>
                </c:pt>
                <c:pt idx="202">
                  <c:v>5.7799506419342697</c:v>
                </c:pt>
                <c:pt idx="203">
                  <c:v>5.8051297936211501</c:v>
                </c:pt>
                <c:pt idx="204">
                  <c:v>5.8113223398672602</c:v>
                </c:pt>
                <c:pt idx="205">
                  <c:v>5.7984223244894304</c:v>
                </c:pt>
                <c:pt idx="206">
                  <c:v>5.76665047032734</c:v>
                </c:pt>
                <c:pt idx="207">
                  <c:v>5.71655040261453</c:v>
                </c:pt>
                <c:pt idx="208">
                  <c:v>5.6489793473999104</c:v>
                </c:pt>
                <c:pt idx="209">
                  <c:v>5.5650934641724499</c:v>
                </c:pt>
                <c:pt idx="210">
                  <c:v>5.4663280636517397</c:v>
                </c:pt>
                <c:pt idx="211">
                  <c:v>5.3543730492236197</c:v>
                </c:pt>
                <c:pt idx="212">
                  <c:v>5.2311440022247497</c:v>
                </c:pt>
                <c:pt idx="213">
                  <c:v>5.0987494058148304</c:v>
                </c:pt>
                <c:pt idx="214">
                  <c:v>4.9594545682451496</c:v>
                </c:pt>
                <c:pt idx="215">
                  <c:v>4.8156428628063601</c:v>
                </c:pt>
                <c:pt idx="216">
                  <c:v>4.6697749476506401</c:v>
                </c:pt>
                <c:pt idx="217">
                  <c:v>4.5243466632485401</c:v>
                </c:pt>
                <c:pt idx="218">
                  <c:v>4.3818463278665201</c:v>
                </c:pt>
                <c:pt idx="219">
                  <c:v>4.2447121617515204</c:v>
                </c:pt>
                <c:pt idx="220">
                  <c:v>4.1152905685065404</c:v>
                </c:pt>
                <c:pt idx="221">
                  <c:v>3.99579598747445</c:v>
                </c:pt>
                <c:pt idx="222">
                  <c:v>3.8882730040668601</c:v>
                </c:pt>
                <c:pt idx="223">
                  <c:v>3.7945613663408801</c:v>
                </c:pt>
                <c:pt idx="224">
                  <c:v>3.7162645063997801</c:v>
                </c:pt>
                <c:pt idx="225">
                  <c:v>3.6547221052251402</c:v>
                </c:pt>
                <c:pt idx="226">
                  <c:v>3.6109871703638299</c:v>
                </c:pt>
                <c:pt idx="227">
                  <c:v>3.5858080186769499</c:v>
                </c:pt>
                <c:pt idx="228">
                  <c:v>3.5796154724308402</c:v>
                </c:pt>
                <c:pt idx="229">
                  <c:v>3.5925154878086598</c:v>
                </c:pt>
                <c:pt idx="230">
                  <c:v>3.6242873419707502</c:v>
                </c:pt>
                <c:pt idx="231">
                  <c:v>3.67438740968357</c:v>
                </c:pt>
                <c:pt idx="232">
                  <c:v>3.7419584648981798</c:v>
                </c:pt>
                <c:pt idx="233">
                  <c:v>3.8258443481256399</c:v>
                </c:pt>
                <c:pt idx="234">
                  <c:v>3.9246097486463598</c:v>
                </c:pt>
                <c:pt idx="235">
                  <c:v>4.0365647630744803</c:v>
                </c:pt>
                <c:pt idx="236">
                  <c:v>4.1597938100733396</c:v>
                </c:pt>
                <c:pt idx="237">
                  <c:v>4.2921884064832598</c:v>
                </c:pt>
                <c:pt idx="238">
                  <c:v>4.4314832440529397</c:v>
                </c:pt>
                <c:pt idx="239">
                  <c:v>4.5752949494917399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5EB-457C-B4BE-B444FE144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9247256"/>
        <c:axId val="523004864"/>
      </c:scatterChart>
      <c:valAx>
        <c:axId val="449247256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004864"/>
        <c:crosses val="autoZero"/>
        <c:crossBetween val="midCat"/>
      </c:valAx>
      <c:valAx>
        <c:axId val="52300486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47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ppa.demo2!$G$1:$G$240</c:f>
              <c:numCache>
                <c:formatCode>General</c:formatCode>
                <c:ptCount val="240"/>
                <c:pt idx="0">
                  <c:v>0.37411261669109502</c:v>
                </c:pt>
                <c:pt idx="1">
                  <c:v>0.57210908618348799</c:v>
                </c:pt>
                <c:pt idx="2">
                  <c:v>0.98153998622914895</c:v>
                </c:pt>
                <c:pt idx="3">
                  <c:v>1.92528912891646</c:v>
                </c:pt>
                <c:pt idx="4">
                  <c:v>2.25934094565747</c:v>
                </c:pt>
                <c:pt idx="5">
                  <c:v>3.2475044345727202</c:v>
                </c:pt>
                <c:pt idx="6">
                  <c:v>4.15228547656457</c:v>
                </c:pt>
                <c:pt idx="7">
                  <c:v>4.6106076222835002</c:v>
                </c:pt>
                <c:pt idx="8">
                  <c:v>4.8446005867694897</c:v>
                </c:pt>
                <c:pt idx="9">
                  <c:v>4.8447437563117903</c:v>
                </c:pt>
                <c:pt idx="10">
                  <c:v>4.6033369358090503</c:v>
                </c:pt>
                <c:pt idx="11">
                  <c:v>4.3216596132942398</c:v>
                </c:pt>
                <c:pt idx="12">
                  <c:v>3.6236556128389901</c:v>
                </c:pt>
                <c:pt idx="13">
                  <c:v>3.2827567661900399</c:v>
                </c:pt>
                <c:pt idx="14">
                  <c:v>2.8344172467256001</c:v>
                </c:pt>
                <c:pt idx="15">
                  <c:v>2.0707687185327699</c:v>
                </c:pt>
                <c:pt idx="16">
                  <c:v>1.54553530585479</c:v>
                </c:pt>
                <c:pt idx="17">
                  <c:v>0.983742566015399</c:v>
                </c:pt>
                <c:pt idx="18">
                  <c:v>0.95542843524027998</c:v>
                </c:pt>
                <c:pt idx="19">
                  <c:v>1.1584264315122701</c:v>
                </c:pt>
                <c:pt idx="20">
                  <c:v>0.95082986402325198</c:v>
                </c:pt>
                <c:pt idx="21">
                  <c:v>1.2083396836829201</c:v>
                </c:pt>
                <c:pt idx="22">
                  <c:v>1.68326499559096</c:v>
                </c:pt>
                <c:pt idx="23">
                  <c:v>1.7610594704140501</c:v>
                </c:pt>
                <c:pt idx="24">
                  <c:v>2.0431415795061598</c:v>
                </c:pt>
                <c:pt idx="25">
                  <c:v>2.29971241269689</c:v>
                </c:pt>
                <c:pt idx="26">
                  <c:v>2.4824721763275801</c:v>
                </c:pt>
                <c:pt idx="27">
                  <c:v>2.2993204806068399</c:v>
                </c:pt>
                <c:pt idx="28">
                  <c:v>2.2947957168433701</c:v>
                </c:pt>
                <c:pt idx="29">
                  <c:v>1.8914895950913599</c:v>
                </c:pt>
                <c:pt idx="30">
                  <c:v>1.58875346864556</c:v>
                </c:pt>
                <c:pt idx="31">
                  <c:v>1.5018705599877999</c:v>
                </c:pt>
                <c:pt idx="32">
                  <c:v>1.5032605908368</c:v>
                </c:pt>
                <c:pt idx="33">
                  <c:v>1.0183057562798901</c:v>
                </c:pt>
                <c:pt idx="34">
                  <c:v>0.67946711635067003</c:v>
                </c:pt>
                <c:pt idx="35">
                  <c:v>0.286668399767462</c:v>
                </c:pt>
                <c:pt idx="36">
                  <c:v>0.12725163949748999</c:v>
                </c:pt>
                <c:pt idx="37">
                  <c:v>0.17692132227893501</c:v>
                </c:pt>
                <c:pt idx="38">
                  <c:v>0.32612903014391897</c:v>
                </c:pt>
                <c:pt idx="39">
                  <c:v>0.60524054469224897</c:v>
                </c:pt>
                <c:pt idx="40">
                  <c:v>0.59248096569867703</c:v>
                </c:pt>
                <c:pt idx="41">
                  <c:v>1.0028193229209299</c:v>
                </c:pt>
                <c:pt idx="42">
                  <c:v>1.67504038554534</c:v>
                </c:pt>
                <c:pt idx="43">
                  <c:v>1.82276023365852</c:v>
                </c:pt>
                <c:pt idx="44">
                  <c:v>2.0772373102080901</c:v>
                </c:pt>
                <c:pt idx="45">
                  <c:v>2.3702137544961999</c:v>
                </c:pt>
                <c:pt idx="46">
                  <c:v>2.5447255224632301</c:v>
                </c:pt>
                <c:pt idx="47">
                  <c:v>2.7659713909576</c:v>
                </c:pt>
                <c:pt idx="48">
                  <c:v>3.0065482948375699</c:v>
                </c:pt>
                <c:pt idx="49">
                  <c:v>3.57428301833066</c:v>
                </c:pt>
                <c:pt idx="50">
                  <c:v>3.8839943345071202</c:v>
                </c:pt>
                <c:pt idx="51">
                  <c:v>4.3875937755813297</c:v>
                </c:pt>
                <c:pt idx="52">
                  <c:v>4.6173128513431099</c:v>
                </c:pt>
                <c:pt idx="53">
                  <c:v>4.8339060109847702</c:v>
                </c:pt>
                <c:pt idx="54">
                  <c:v>4.9957870557625004</c:v>
                </c:pt>
                <c:pt idx="55">
                  <c:v>5.0505974155478901</c:v>
                </c:pt>
                <c:pt idx="56">
                  <c:v>5.3505326263434698</c:v>
                </c:pt>
                <c:pt idx="57">
                  <c:v>5.77256743215551</c:v>
                </c:pt>
                <c:pt idx="58">
                  <c:v>5.6240564085741802</c:v>
                </c:pt>
                <c:pt idx="59">
                  <c:v>5.3971454049379997</c:v>
                </c:pt>
                <c:pt idx="60">
                  <c:v>5.38013713603703</c:v>
                </c:pt>
                <c:pt idx="61">
                  <c:v>5.3259386763946397</c:v>
                </c:pt>
                <c:pt idx="62">
                  <c:v>5.2616971025355497</c:v>
                </c:pt>
                <c:pt idx="63">
                  <c:v>5.3136114065778202</c:v>
                </c:pt>
                <c:pt idx="64">
                  <c:v>5.2902562205323296</c:v>
                </c:pt>
                <c:pt idx="65">
                  <c:v>4.9213855591110001</c:v>
                </c:pt>
                <c:pt idx="66">
                  <c:v>4.5882092325094899</c:v>
                </c:pt>
                <c:pt idx="67">
                  <c:v>4.6208769000774002</c:v>
                </c:pt>
                <c:pt idx="68">
                  <c:v>4.2824066808111398</c:v>
                </c:pt>
                <c:pt idx="69">
                  <c:v>4.4779315815035101</c:v>
                </c:pt>
                <c:pt idx="70">
                  <c:v>4.5650086985152001</c:v>
                </c:pt>
                <c:pt idx="71">
                  <c:v>4.6103319234890696</c:v>
                </c:pt>
                <c:pt idx="72">
                  <c:v>4.5303824426741102</c:v>
                </c:pt>
                <c:pt idx="73">
                  <c:v>4.4791621935572596</c:v>
                </c:pt>
                <c:pt idx="74">
                  <c:v>4.2000647152141601</c:v>
                </c:pt>
                <c:pt idx="75">
                  <c:v>4.3736241132184501</c:v>
                </c:pt>
                <c:pt idx="76">
                  <c:v>4.4364360583533502</c:v>
                </c:pt>
                <c:pt idx="77">
                  <c:v>4.6246127293092201</c:v>
                </c:pt>
                <c:pt idx="78">
                  <c:v>4.5847513960093602</c:v>
                </c:pt>
                <c:pt idx="79">
                  <c:v>4.4322306753364602</c:v>
                </c:pt>
                <c:pt idx="80">
                  <c:v>4.6009068975406899</c:v>
                </c:pt>
                <c:pt idx="81">
                  <c:v>4.6392841709392103</c:v>
                </c:pt>
                <c:pt idx="82">
                  <c:v>4.3619221998269904</c:v>
                </c:pt>
                <c:pt idx="83">
                  <c:v>4.3798120196404504</c:v>
                </c:pt>
                <c:pt idx="84">
                  <c:v>3.9323833429330901</c:v>
                </c:pt>
                <c:pt idx="85">
                  <c:v>3.8233447016584599</c:v>
                </c:pt>
                <c:pt idx="86">
                  <c:v>3.32751052807884</c:v>
                </c:pt>
                <c:pt idx="87">
                  <c:v>2.8346110689222401</c:v>
                </c:pt>
                <c:pt idx="88">
                  <c:v>2.7992451989027098</c:v>
                </c:pt>
                <c:pt idx="89">
                  <c:v>2.9146560531039198</c:v>
                </c:pt>
                <c:pt idx="90">
                  <c:v>2.77076883618843</c:v>
                </c:pt>
                <c:pt idx="91">
                  <c:v>2.89807051530794</c:v>
                </c:pt>
                <c:pt idx="92">
                  <c:v>2.92967751939694</c:v>
                </c:pt>
                <c:pt idx="93">
                  <c:v>3.4817902284827098</c:v>
                </c:pt>
                <c:pt idx="94">
                  <c:v>4.0540615648018496</c:v>
                </c:pt>
                <c:pt idx="95">
                  <c:v>4.4992437970700596</c:v>
                </c:pt>
                <c:pt idx="96">
                  <c:v>4.9790290464175202</c:v>
                </c:pt>
                <c:pt idx="97">
                  <c:v>5.4196928235370603</c:v>
                </c:pt>
                <c:pt idx="98">
                  <c:v>6.1687563299334096</c:v>
                </c:pt>
                <c:pt idx="99">
                  <c:v>6.9761821443633396</c:v>
                </c:pt>
                <c:pt idx="100">
                  <c:v>7.1127159558546298</c:v>
                </c:pt>
                <c:pt idx="101">
                  <c:v>7.4084040113371197</c:v>
                </c:pt>
                <c:pt idx="102">
                  <c:v>7.8321190108840497</c:v>
                </c:pt>
                <c:pt idx="103">
                  <c:v>8.1219047412281302</c:v>
                </c:pt>
                <c:pt idx="104">
                  <c:v>7.6788930017654398</c:v>
                </c:pt>
                <c:pt idx="105">
                  <c:v>7.5864817037082402</c:v>
                </c:pt>
                <c:pt idx="106">
                  <c:v>7.1682498432313801</c:v>
                </c:pt>
                <c:pt idx="107">
                  <c:v>7.0966785075937198</c:v>
                </c:pt>
                <c:pt idx="108">
                  <c:v>6.3851182515464302</c:v>
                </c:pt>
                <c:pt idx="109">
                  <c:v>6.08847758538524</c:v>
                </c:pt>
                <c:pt idx="110">
                  <c:v>5.8721824111778904</c:v>
                </c:pt>
                <c:pt idx="111">
                  <c:v>5.8395307978290196</c:v>
                </c:pt>
                <c:pt idx="112">
                  <c:v>6.1017171654369102</c:v>
                </c:pt>
                <c:pt idx="113">
                  <c:v>6.0248085663134301</c:v>
                </c:pt>
                <c:pt idx="114">
                  <c:v>6.0386055080622301</c:v>
                </c:pt>
                <c:pt idx="115">
                  <c:v>6.4186942145519001</c:v>
                </c:pt>
                <c:pt idx="116">
                  <c:v>6.55034911393762</c:v>
                </c:pt>
                <c:pt idx="117">
                  <c:v>6.8277276869322003</c:v>
                </c:pt>
                <c:pt idx="118">
                  <c:v>6.8250509168572897</c:v>
                </c:pt>
                <c:pt idx="119">
                  <c:v>6.5155620269619599</c:v>
                </c:pt>
                <c:pt idx="120">
                  <c:v>6.3815872250484196</c:v>
                </c:pt>
                <c:pt idx="121">
                  <c:v>6.0792804685793902</c:v>
                </c:pt>
                <c:pt idx="122">
                  <c:v>5.7527223905637301</c:v>
                </c:pt>
                <c:pt idx="123">
                  <c:v>5.1747686743149499</c:v>
                </c:pt>
                <c:pt idx="124">
                  <c:v>4.9283854383594603</c:v>
                </c:pt>
                <c:pt idx="125">
                  <c:v>4.7401711371355004</c:v>
                </c:pt>
                <c:pt idx="126">
                  <c:v>4.63907212654017</c:v>
                </c:pt>
                <c:pt idx="127">
                  <c:v>4.7599386431533297</c:v>
                </c:pt>
                <c:pt idx="128">
                  <c:v>4.7538405309733696</c:v>
                </c:pt>
                <c:pt idx="129">
                  <c:v>4.8896178853204297</c:v>
                </c:pt>
                <c:pt idx="130">
                  <c:v>4.7474482592063696</c:v>
                </c:pt>
                <c:pt idx="131">
                  <c:v>5.1263560283034098</c:v>
                </c:pt>
                <c:pt idx="132">
                  <c:v>5.2156466592439497</c:v>
                </c:pt>
                <c:pt idx="133">
                  <c:v>5.6995457826158802</c:v>
                </c:pt>
                <c:pt idx="134">
                  <c:v>5.9802431114924497</c:v>
                </c:pt>
                <c:pt idx="135">
                  <c:v>6.2059303241186701</c:v>
                </c:pt>
                <c:pt idx="136">
                  <c:v>6.27250738441432</c:v>
                </c:pt>
                <c:pt idx="137">
                  <c:v>5.9515439106999102</c:v>
                </c:pt>
                <c:pt idx="138">
                  <c:v>5.7987348637092504</c:v>
                </c:pt>
                <c:pt idx="139">
                  <c:v>5.8836394630297999</c:v>
                </c:pt>
                <c:pt idx="140">
                  <c:v>5.9040663753649003</c:v>
                </c:pt>
                <c:pt idx="141">
                  <c:v>5.5312983179707702</c:v>
                </c:pt>
                <c:pt idx="142">
                  <c:v>5.6649518198846396</c:v>
                </c:pt>
                <c:pt idx="143">
                  <c:v>5.3848899564235397</c:v>
                </c:pt>
                <c:pt idx="144">
                  <c:v>5.4155423485983203</c:v>
                </c:pt>
                <c:pt idx="145">
                  <c:v>5.8107831268196701</c:v>
                </c:pt>
                <c:pt idx="146">
                  <c:v>6.1572991974941296</c:v>
                </c:pt>
                <c:pt idx="147">
                  <c:v>6.5791982989653599</c:v>
                </c:pt>
                <c:pt idx="148">
                  <c:v>7.2913261696999196</c:v>
                </c:pt>
                <c:pt idx="149">
                  <c:v>7.7465607745816696</c:v>
                </c:pt>
                <c:pt idx="150">
                  <c:v>8.4242797221198895</c:v>
                </c:pt>
                <c:pt idx="151">
                  <c:v>8.6938704095462498</c:v>
                </c:pt>
                <c:pt idx="152">
                  <c:v>8.9469017502453294</c:v>
                </c:pt>
                <c:pt idx="153">
                  <c:v>9.00237903198148</c:v>
                </c:pt>
                <c:pt idx="154">
                  <c:v>8.6376248322087701</c:v>
                </c:pt>
                <c:pt idx="155">
                  <c:v>8.0371850535711609</c:v>
                </c:pt>
                <c:pt idx="156">
                  <c:v>7.5858670091561198</c:v>
                </c:pt>
                <c:pt idx="157">
                  <c:v>7.2162001958337996</c:v>
                </c:pt>
                <c:pt idx="158">
                  <c:v>6.8315626999312302</c:v>
                </c:pt>
                <c:pt idx="159">
                  <c:v>6.5090795853520396</c:v>
                </c:pt>
                <c:pt idx="160">
                  <c:v>5.9211233225208098</c:v>
                </c:pt>
                <c:pt idx="161">
                  <c:v>5.7831868157832096</c:v>
                </c:pt>
                <c:pt idx="162">
                  <c:v>5.9065937851405899</c:v>
                </c:pt>
                <c:pt idx="163">
                  <c:v>6.0888617748628402</c:v>
                </c:pt>
                <c:pt idx="164">
                  <c:v>6.12269553731816</c:v>
                </c:pt>
                <c:pt idx="165">
                  <c:v>6.0421178526330097</c:v>
                </c:pt>
                <c:pt idx="166">
                  <c:v>6.0980667273837001</c:v>
                </c:pt>
                <c:pt idx="167">
                  <c:v>6.4657254778917999</c:v>
                </c:pt>
                <c:pt idx="168">
                  <c:v>6.7542068877302297</c:v>
                </c:pt>
                <c:pt idx="169">
                  <c:v>6.9727205763556999</c:v>
                </c:pt>
                <c:pt idx="170">
                  <c:v>6.8946047454722601</c:v>
                </c:pt>
                <c:pt idx="171">
                  <c:v>7.17611560784988</c:v>
                </c:pt>
                <c:pt idx="172">
                  <c:v>7.2183245668233997</c:v>
                </c:pt>
                <c:pt idx="173">
                  <c:v>7.0195346112843202</c:v>
                </c:pt>
                <c:pt idx="174">
                  <c:v>6.51328691409309</c:v>
                </c:pt>
                <c:pt idx="175">
                  <c:v>6.14127561611126</c:v>
                </c:pt>
                <c:pt idx="176">
                  <c:v>6.0124468357633196</c:v>
                </c:pt>
                <c:pt idx="177">
                  <c:v>5.6639471394117598</c:v>
                </c:pt>
                <c:pt idx="178">
                  <c:v>5.2191750496934901</c:v>
                </c:pt>
                <c:pt idx="179">
                  <c:v>4.6730455258677601</c:v>
                </c:pt>
                <c:pt idx="180">
                  <c:v>4.8088258956763603</c:v>
                </c:pt>
                <c:pt idx="181">
                  <c:v>4.5747935882437298</c:v>
                </c:pt>
                <c:pt idx="182">
                  <c:v>4.40995279024217</c:v>
                </c:pt>
                <c:pt idx="183">
                  <c:v>4.3849405440288702</c:v>
                </c:pt>
                <c:pt idx="184">
                  <c:v>4.4805863254146603</c:v>
                </c:pt>
                <c:pt idx="185">
                  <c:v>4.9635141115739003</c:v>
                </c:pt>
                <c:pt idx="186">
                  <c:v>5.4414486110683304</c:v>
                </c:pt>
                <c:pt idx="187">
                  <c:v>5.6368499989679197</c:v>
                </c:pt>
                <c:pt idx="188">
                  <c:v>5.7316143746534403</c:v>
                </c:pt>
                <c:pt idx="189">
                  <c:v>5.6350316366221298</c:v>
                </c:pt>
                <c:pt idx="190">
                  <c:v>5.93792457012289</c:v>
                </c:pt>
                <c:pt idx="191">
                  <c:v>5.79116876331606</c:v>
                </c:pt>
                <c:pt idx="192">
                  <c:v>5.97856022099044</c:v>
                </c:pt>
                <c:pt idx="193">
                  <c:v>5.8459810935067997</c:v>
                </c:pt>
                <c:pt idx="194">
                  <c:v>5.8213625762214498</c:v>
                </c:pt>
                <c:pt idx="195">
                  <c:v>5.7849046858587299</c:v>
                </c:pt>
                <c:pt idx="196">
                  <c:v>5.9960586456764702</c:v>
                </c:pt>
                <c:pt idx="197">
                  <c:v>5.9779295421837304</c:v>
                </c:pt>
                <c:pt idx="198">
                  <c:v>6.0388790716426</c:v>
                </c:pt>
                <c:pt idx="199">
                  <c:v>6.1883263638239603</c:v>
                </c:pt>
                <c:pt idx="200">
                  <c:v>6.4724841096045598</c:v>
                </c:pt>
                <c:pt idx="201">
                  <c:v>6.53109569328132</c:v>
                </c:pt>
                <c:pt idx="202">
                  <c:v>6.4454951642609899</c:v>
                </c:pt>
                <c:pt idx="203">
                  <c:v>6.3670178566694497</c:v>
                </c:pt>
                <c:pt idx="204">
                  <c:v>6.4383509942142503</c:v>
                </c:pt>
                <c:pt idx="205">
                  <c:v>6.4056620587859996</c:v>
                </c:pt>
                <c:pt idx="206">
                  <c:v>6.1912036096312404</c:v>
                </c:pt>
                <c:pt idx="207">
                  <c:v>6.3424849231619902</c:v>
                </c:pt>
                <c:pt idx="208">
                  <c:v>6.2888793746240301</c:v>
                </c:pt>
                <c:pt idx="209">
                  <c:v>5.8965827401212003</c:v>
                </c:pt>
                <c:pt idx="210">
                  <c:v>5.6410248117824002</c:v>
                </c:pt>
                <c:pt idx="211">
                  <c:v>5.5584926239338097</c:v>
                </c:pt>
                <c:pt idx="212">
                  <c:v>5.0086377892879597</c:v>
                </c:pt>
                <c:pt idx="213">
                  <c:v>4.8985847014437196</c:v>
                </c:pt>
                <c:pt idx="214">
                  <c:v>4.5672657889585304</c:v>
                </c:pt>
                <c:pt idx="215">
                  <c:v>4.6029862824349097</c:v>
                </c:pt>
                <c:pt idx="216">
                  <c:v>4.2154161127560901</c:v>
                </c:pt>
                <c:pt idx="217">
                  <c:v>4.0711566859314603</c:v>
                </c:pt>
                <c:pt idx="218">
                  <c:v>3.8783762001569499</c:v>
                </c:pt>
                <c:pt idx="219">
                  <c:v>3.8890027357532402</c:v>
                </c:pt>
                <c:pt idx="220">
                  <c:v>3.9224946909757898</c:v>
                </c:pt>
                <c:pt idx="221">
                  <c:v>3.9024412897449299</c:v>
                </c:pt>
                <c:pt idx="222">
                  <c:v>4.1931075778131701</c:v>
                </c:pt>
                <c:pt idx="223">
                  <c:v>4.0088398468450901</c:v>
                </c:pt>
                <c:pt idx="224">
                  <c:v>4.05214098640832</c:v>
                </c:pt>
                <c:pt idx="225">
                  <c:v>4.0733769229730497</c:v>
                </c:pt>
                <c:pt idx="226">
                  <c:v>4.3387847595067797</c:v>
                </c:pt>
                <c:pt idx="227">
                  <c:v>4.1125433858915503</c:v>
                </c:pt>
                <c:pt idx="228">
                  <c:v>3.76945677473458</c:v>
                </c:pt>
                <c:pt idx="229">
                  <c:v>3.6987330178632898</c:v>
                </c:pt>
                <c:pt idx="230">
                  <c:v>3.19730756304341</c:v>
                </c:pt>
                <c:pt idx="231">
                  <c:v>3.0900899547838598</c:v>
                </c:pt>
                <c:pt idx="232">
                  <c:v>2.7529118230938798</c:v>
                </c:pt>
                <c:pt idx="233">
                  <c:v>2.6000330031597101</c:v>
                </c:pt>
                <c:pt idx="234">
                  <c:v>2.3582433886559699</c:v>
                </c:pt>
                <c:pt idx="235">
                  <c:v>2.5763131364999698</c:v>
                </c:pt>
                <c:pt idx="236">
                  <c:v>2.7542433554993901</c:v>
                </c:pt>
                <c:pt idx="237">
                  <c:v>3.2509072328148401</c:v>
                </c:pt>
                <c:pt idx="238">
                  <c:v>3.2683200061358799</c:v>
                </c:pt>
                <c:pt idx="239">
                  <c:v>3.96548810041726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35-489C-B7E2-E9A0EA8C1698}"/>
            </c:ext>
          </c:extLst>
        </c:ser>
        <c:ser>
          <c:idx val="2"/>
          <c:order val="1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ppa.demo2!$A$1:$A$240</c:f>
              <c:numCache>
                <c:formatCode>General</c:formatCode>
                <c:ptCount val="240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  <c:pt idx="151">
                  <c:v>75.5</c:v>
                </c:pt>
                <c:pt idx="152">
                  <c:v>76</c:v>
                </c:pt>
                <c:pt idx="153">
                  <c:v>76.5</c:v>
                </c:pt>
                <c:pt idx="154">
                  <c:v>77</c:v>
                </c:pt>
                <c:pt idx="155">
                  <c:v>77.5</c:v>
                </c:pt>
                <c:pt idx="156">
                  <c:v>78</c:v>
                </c:pt>
                <c:pt idx="157">
                  <c:v>78.5</c:v>
                </c:pt>
                <c:pt idx="158">
                  <c:v>79</c:v>
                </c:pt>
                <c:pt idx="159">
                  <c:v>79.5</c:v>
                </c:pt>
                <c:pt idx="160">
                  <c:v>80</c:v>
                </c:pt>
                <c:pt idx="161">
                  <c:v>80.5</c:v>
                </c:pt>
                <c:pt idx="162">
                  <c:v>81</c:v>
                </c:pt>
                <c:pt idx="163">
                  <c:v>81.5</c:v>
                </c:pt>
                <c:pt idx="164">
                  <c:v>82</c:v>
                </c:pt>
                <c:pt idx="165">
                  <c:v>82.5</c:v>
                </c:pt>
                <c:pt idx="166">
                  <c:v>83</c:v>
                </c:pt>
                <c:pt idx="167">
                  <c:v>83.5</c:v>
                </c:pt>
                <c:pt idx="168">
                  <c:v>84</c:v>
                </c:pt>
                <c:pt idx="169">
                  <c:v>84.5</c:v>
                </c:pt>
                <c:pt idx="170">
                  <c:v>85</c:v>
                </c:pt>
                <c:pt idx="171">
                  <c:v>85.5</c:v>
                </c:pt>
                <c:pt idx="172">
                  <c:v>86</c:v>
                </c:pt>
                <c:pt idx="173">
                  <c:v>86.5</c:v>
                </c:pt>
                <c:pt idx="174">
                  <c:v>87</c:v>
                </c:pt>
                <c:pt idx="175">
                  <c:v>87.5</c:v>
                </c:pt>
                <c:pt idx="176">
                  <c:v>88</c:v>
                </c:pt>
                <c:pt idx="177">
                  <c:v>88.5</c:v>
                </c:pt>
                <c:pt idx="178">
                  <c:v>89</c:v>
                </c:pt>
                <c:pt idx="179">
                  <c:v>89.5</c:v>
                </c:pt>
                <c:pt idx="180">
                  <c:v>90</c:v>
                </c:pt>
                <c:pt idx="181">
                  <c:v>90.5</c:v>
                </c:pt>
                <c:pt idx="182">
                  <c:v>91</c:v>
                </c:pt>
                <c:pt idx="183">
                  <c:v>91.5</c:v>
                </c:pt>
                <c:pt idx="184">
                  <c:v>92</c:v>
                </c:pt>
                <c:pt idx="185">
                  <c:v>92.5</c:v>
                </c:pt>
                <c:pt idx="186">
                  <c:v>93</c:v>
                </c:pt>
                <c:pt idx="187">
                  <c:v>93.5</c:v>
                </c:pt>
                <c:pt idx="188">
                  <c:v>94</c:v>
                </c:pt>
                <c:pt idx="189">
                  <c:v>94.5</c:v>
                </c:pt>
                <c:pt idx="190">
                  <c:v>95</c:v>
                </c:pt>
                <c:pt idx="191">
                  <c:v>95.5</c:v>
                </c:pt>
                <c:pt idx="192">
                  <c:v>96</c:v>
                </c:pt>
                <c:pt idx="193">
                  <c:v>96.5</c:v>
                </c:pt>
                <c:pt idx="194">
                  <c:v>97</c:v>
                </c:pt>
                <c:pt idx="195">
                  <c:v>97.5</c:v>
                </c:pt>
                <c:pt idx="196">
                  <c:v>98</c:v>
                </c:pt>
                <c:pt idx="197">
                  <c:v>98.5</c:v>
                </c:pt>
                <c:pt idx="198">
                  <c:v>99</c:v>
                </c:pt>
                <c:pt idx="199">
                  <c:v>99.5</c:v>
                </c:pt>
                <c:pt idx="200">
                  <c:v>100</c:v>
                </c:pt>
                <c:pt idx="201">
                  <c:v>100.5</c:v>
                </c:pt>
                <c:pt idx="202">
                  <c:v>101</c:v>
                </c:pt>
                <c:pt idx="203">
                  <c:v>101.5</c:v>
                </c:pt>
                <c:pt idx="204">
                  <c:v>102</c:v>
                </c:pt>
                <c:pt idx="205">
                  <c:v>102.5</c:v>
                </c:pt>
                <c:pt idx="206">
                  <c:v>103</c:v>
                </c:pt>
                <c:pt idx="207">
                  <c:v>103.5</c:v>
                </c:pt>
                <c:pt idx="208">
                  <c:v>104</c:v>
                </c:pt>
                <c:pt idx="209">
                  <c:v>104.5</c:v>
                </c:pt>
                <c:pt idx="210">
                  <c:v>105</c:v>
                </c:pt>
                <c:pt idx="211">
                  <c:v>105.5</c:v>
                </c:pt>
                <c:pt idx="212">
                  <c:v>106</c:v>
                </c:pt>
                <c:pt idx="213">
                  <c:v>106.5</c:v>
                </c:pt>
                <c:pt idx="214">
                  <c:v>107</c:v>
                </c:pt>
                <c:pt idx="215">
                  <c:v>107.5</c:v>
                </c:pt>
                <c:pt idx="216">
                  <c:v>108</c:v>
                </c:pt>
                <c:pt idx="217">
                  <c:v>108.5</c:v>
                </c:pt>
                <c:pt idx="218">
                  <c:v>109</c:v>
                </c:pt>
                <c:pt idx="219">
                  <c:v>109.5</c:v>
                </c:pt>
                <c:pt idx="220">
                  <c:v>110</c:v>
                </c:pt>
                <c:pt idx="221">
                  <c:v>110.5</c:v>
                </c:pt>
                <c:pt idx="222">
                  <c:v>111</c:v>
                </c:pt>
                <c:pt idx="223">
                  <c:v>111.5</c:v>
                </c:pt>
                <c:pt idx="224">
                  <c:v>112</c:v>
                </c:pt>
                <c:pt idx="225">
                  <c:v>112.5</c:v>
                </c:pt>
                <c:pt idx="226">
                  <c:v>113</c:v>
                </c:pt>
                <c:pt idx="227">
                  <c:v>113.5</c:v>
                </c:pt>
                <c:pt idx="228">
                  <c:v>114</c:v>
                </c:pt>
                <c:pt idx="229">
                  <c:v>114.5</c:v>
                </c:pt>
                <c:pt idx="230">
                  <c:v>115</c:v>
                </c:pt>
                <c:pt idx="231">
                  <c:v>115.5</c:v>
                </c:pt>
                <c:pt idx="232">
                  <c:v>116</c:v>
                </c:pt>
                <c:pt idx="233">
                  <c:v>116.5</c:v>
                </c:pt>
                <c:pt idx="234">
                  <c:v>117</c:v>
                </c:pt>
                <c:pt idx="235">
                  <c:v>117.5</c:v>
                </c:pt>
                <c:pt idx="236">
                  <c:v>118</c:v>
                </c:pt>
                <c:pt idx="237">
                  <c:v>118.5</c:v>
                </c:pt>
                <c:pt idx="238">
                  <c:v>119</c:v>
                </c:pt>
                <c:pt idx="239">
                  <c:v>119.5</c:v>
                </c:pt>
              </c:numCache>
            </c:numRef>
          </c:xVal>
          <c:yVal>
            <c:numRef>
              <c:f>ppa.demo2!$I$1:$I$240</c:f>
              <c:numCache>
                <c:formatCode>General</c:formatCode>
                <c:ptCount val="240"/>
                <c:pt idx="0">
                  <c:v>0.89178226681516704</c:v>
                </c:pt>
                <c:pt idx="1">
                  <c:v>0.94975835567105804</c:v>
                </c:pt>
                <c:pt idx="2">
                  <c:v>1.00770285829171</c:v>
                </c:pt>
                <c:pt idx="3">
                  <c:v>1.06560942040944</c:v>
                </c:pt>
                <c:pt idx="4">
                  <c:v>1.1234716919171499</c:v>
                </c:pt>
                <c:pt idx="5">
                  <c:v>1.1812833275647401</c:v>
                </c:pt>
                <c:pt idx="6">
                  <c:v>1.23903798765488</c:v>
                </c:pt>
                <c:pt idx="7">
                  <c:v>1.2967293387382399</c:v>
                </c:pt>
                <c:pt idx="8">
                  <c:v>1.3543510543080699</c:v>
                </c:pt>
                <c:pt idx="9">
                  <c:v>1.41189681549391</c:v>
                </c:pt>
                <c:pt idx="10">
                  <c:v>1.4693603117545599</c:v>
                </c:pt>
                <c:pt idx="11">
                  <c:v>1.5267352415701101</c:v>
                </c:pt>
                <c:pt idx="12">
                  <c:v>1.58401531313295</c:v>
                </c:pt>
                <c:pt idx="13">
                  <c:v>1.6411942450377399</c:v>
                </c:pt>
                <c:pt idx="14">
                  <c:v>1.6982657669702399</c:v>
                </c:pt>
                <c:pt idx="15">
                  <c:v>1.7552236203949501</c:v>
                </c:pt>
                <c:pt idx="16">
                  <c:v>1.81206155924137</c:v>
                </c:pt>
                <c:pt idx="17">
                  <c:v>1.8687733505890101</c:v>
                </c:pt>
                <c:pt idx="18">
                  <c:v>1.9253527753508599</c:v>
                </c:pt>
                <c:pt idx="19">
                  <c:v>1.9817936289554099</c:v>
                </c:pt>
                <c:pt idx="20">
                  <c:v>2.0380897220270202</c:v>
                </c:pt>
                <c:pt idx="21">
                  <c:v>2.0942348810646898</c:v>
                </c:pt>
                <c:pt idx="22">
                  <c:v>2.1502229491190401</c:v>
                </c:pt>
                <c:pt idx="23">
                  <c:v>2.2060477864674799</c:v>
                </c:pt>
                <c:pt idx="24">
                  <c:v>2.26170327128749</c:v>
                </c:pt>
                <c:pt idx="25">
                  <c:v>2.31718330032799</c:v>
                </c:pt>
                <c:pt idx="26">
                  <c:v>2.3724817895785999</c:v>
                </c:pt>
                <c:pt idx="27">
                  <c:v>2.4275926749368</c:v>
                </c:pt>
                <c:pt idx="28">
                  <c:v>2.4825099128729802</c:v>
                </c:pt>
                <c:pt idx="29">
                  <c:v>2.5372274810931401</c:v>
                </c:pt>
                <c:pt idx="30">
                  <c:v>2.5917393791993</c:v>
                </c:pt>
                <c:pt idx="31">
                  <c:v>2.6460396293475501</c:v>
                </c:pt>
                <c:pt idx="32">
                  <c:v>2.70012227690356</c:v>
                </c:pt>
                <c:pt idx="33">
                  <c:v>2.7539813910955502</c:v>
                </c:pt>
                <c:pt idx="34">
                  <c:v>2.8076110656647302</c:v>
                </c:pt>
                <c:pt idx="35">
                  <c:v>2.86100541951292</c:v>
                </c:pt>
                <c:pt idx="36">
                  <c:v>2.9141585973475199</c:v>
                </c:pt>
                <c:pt idx="37">
                  <c:v>2.9670647703236099</c:v>
                </c:pt>
                <c:pt idx="38">
                  <c:v>3.0197181366831201</c:v>
                </c:pt>
                <c:pt idx="39">
                  <c:v>3.0721129223910801</c:v>
                </c:pt>
                <c:pt idx="40">
                  <c:v>3.1242433817687898</c:v>
                </c:pt>
                <c:pt idx="41">
                  <c:v>3.1761037981239402</c:v>
                </c:pt>
                <c:pt idx="42">
                  <c:v>3.2276884843774498</c:v>
                </c:pt>
                <c:pt idx="43">
                  <c:v>3.2789917836871698</c:v>
                </c:pt>
                <c:pt idx="44">
                  <c:v>3.3300080700682</c:v>
                </c:pt>
                <c:pt idx="45">
                  <c:v>3.3807317490098301</c:v>
                </c:pt>
                <c:pt idx="46">
                  <c:v>3.4311572580890699</c:v>
                </c:pt>
                <c:pt idx="47">
                  <c:v>3.4812790675805898</c:v>
                </c:pt>
                <c:pt idx="48">
                  <c:v>3.5310916810631601</c:v>
                </c:pt>
                <c:pt idx="49">
                  <c:v>3.5805896360223901</c:v>
                </c:pt>
                <c:pt idx="50">
                  <c:v>3.62976750444972</c:v>
                </c:pt>
                <c:pt idx="51">
                  <c:v>3.6786198934376801</c:v>
                </c:pt>
                <c:pt idx="52">
                  <c:v>3.7271414457713199</c:v>
                </c:pt>
                <c:pt idx="53">
                  <c:v>3.7753268405156302</c:v>
                </c:pt>
                <c:pt idx="54">
                  <c:v>3.8231707935990702</c:v>
                </c:pt>
                <c:pt idx="55">
                  <c:v>3.87066805839304</c:v>
                </c:pt>
                <c:pt idx="56">
                  <c:v>3.91781342628722</c:v>
                </c:pt>
                <c:pt idx="57">
                  <c:v>3.9646017272607201</c:v>
                </c:pt>
                <c:pt idx="58">
                  <c:v>4.0110278304490903</c:v>
                </c:pt>
                <c:pt idx="59">
                  <c:v>4.0570866447069402</c:v>
                </c:pt>
                <c:pt idx="60">
                  <c:v>4.1027731191662502</c:v>
                </c:pt>
                <c:pt idx="61">
                  <c:v>4.1480822437902702</c:v>
                </c:pt>
                <c:pt idx="62">
                  <c:v>4.19300904992288</c:v>
                </c:pt>
                <c:pt idx="63">
                  <c:v>4.2375486108335103</c:v>
                </c:pt>
                <c:pt idx="64">
                  <c:v>4.2816960422574004</c:v>
                </c:pt>
                <c:pt idx="65">
                  <c:v>4.3254465029311904</c:v>
                </c:pt>
                <c:pt idx="66">
                  <c:v>4.36879519512385</c:v>
                </c:pt>
                <c:pt idx="67">
                  <c:v>4.4117373651627796</c:v>
                </c:pt>
                <c:pt idx="68">
                  <c:v>4.4542683039551196</c:v>
                </c:pt>
                <c:pt idx="69">
                  <c:v>4.4963833475041701</c:v>
                </c:pt>
                <c:pt idx="70">
                  <c:v>4.5380778774207897</c:v>
                </c:pt>
                <c:pt idx="71">
                  <c:v>4.5793473214299203</c:v>
                </c:pt>
                <c:pt idx="72">
                  <c:v>4.6201871538719699</c:v>
                </c:pt>
                <c:pt idx="73">
                  <c:v>4.6605928961990903</c:v>
                </c:pt>
                <c:pt idx="74">
                  <c:v>4.7005601174663001</c:v>
                </c:pt>
                <c:pt idx="75">
                  <c:v>4.7400844348173896</c:v>
                </c:pt>
                <c:pt idx="76">
                  <c:v>4.7791615139655796</c:v>
                </c:pt>
                <c:pt idx="77">
                  <c:v>4.8177870696687704</c:v>
                </c:pt>
                <c:pt idx="78">
                  <c:v>4.8559568661995103</c:v>
                </c:pt>
                <c:pt idx="79">
                  <c:v>4.8936667178094799</c:v>
                </c:pt>
                <c:pt idx="80">
                  <c:v>4.9309124891884899</c:v>
                </c:pt>
                <c:pt idx="81">
                  <c:v>4.9676900959179999</c:v>
                </c:pt>
                <c:pt idx="82">
                  <c:v>5.0039955049189802</c:v>
                </c:pt>
                <c:pt idx="83">
                  <c:v>5.0398247348942</c:v>
                </c:pt>
                <c:pt idx="84">
                  <c:v>5.0751738567648497</c:v>
                </c:pt>
                <c:pt idx="85">
                  <c:v>5.11003899410135</c:v>
                </c:pt>
                <c:pt idx="86">
                  <c:v>5.1444163235485103</c:v>
                </c:pt>
                <c:pt idx="87">
                  <c:v>5.1783020752447602</c:v>
                </c:pt>
                <c:pt idx="88">
                  <c:v>5.2116925332355599</c:v>
                </c:pt>
                <c:pt idx="89">
                  <c:v>5.2445840358809299</c:v>
                </c:pt>
                <c:pt idx="90">
                  <c:v>5.2769729762569302</c:v>
                </c:pt>
                <c:pt idx="91">
                  <c:v>5.3088558025512702</c:v>
                </c:pt>
                <c:pt idx="92">
                  <c:v>5.3402290184527601</c:v>
                </c:pt>
                <c:pt idx="93">
                  <c:v>5.3710891835347301</c:v>
                </c:pt>
                <c:pt idx="94">
                  <c:v>5.4014329136323198</c:v>
                </c:pt>
                <c:pt idx="95">
                  <c:v>5.4312568812135797</c:v>
                </c:pt>
                <c:pt idx="96">
                  <c:v>5.4605578157443704</c:v>
                </c:pt>
                <c:pt idx="97">
                  <c:v>5.4893325040470398</c:v>
                </c:pt>
                <c:pt idx="98">
                  <c:v>5.5175777906527603</c:v>
                </c:pt>
                <c:pt idx="99">
                  <c:v>5.5452905781475401</c:v>
                </c:pt>
                <c:pt idx="100">
                  <c:v>5.5724678275119501</c:v>
                </c:pt>
                <c:pt idx="101">
                  <c:v>5.5991065584543396</c:v>
                </c:pt>
                <c:pt idx="102">
                  <c:v>5.6252038497376597</c:v>
                </c:pt>
                <c:pt idx="103">
                  <c:v>5.65075683949983</c:v>
                </c:pt>
                <c:pt idx="104">
                  <c:v>5.67576272556758</c:v>
                </c:pt>
                <c:pt idx="105">
                  <c:v>5.7002187657637</c:v>
                </c:pt>
                <c:pt idx="106">
                  <c:v>5.7241222782078003</c:v>
                </c:pt>
                <c:pt idx="107">
                  <c:v>5.7474706416103603</c:v>
                </c:pt>
                <c:pt idx="108">
                  <c:v>5.7702612955602302</c:v>
                </c:pt>
                <c:pt idx="109">
                  <c:v>5.79249174080537</c:v>
                </c:pt>
                <c:pt idx="110">
                  <c:v>5.8141595395269396</c:v>
                </c:pt>
                <c:pt idx="111">
                  <c:v>5.8352623156066503</c:v>
                </c:pt>
                <c:pt idx="112">
                  <c:v>5.8557977548872904</c:v>
                </c:pt>
                <c:pt idx="113">
                  <c:v>5.8757636054265303</c:v>
                </c:pt>
                <c:pt idx="114">
                  <c:v>5.8951576777438701</c:v>
                </c:pt>
                <c:pt idx="115">
                  <c:v>5.9139778450607103</c:v>
                </c:pt>
                <c:pt idx="116">
                  <c:v>5.9322220435336401</c:v>
                </c:pt>
                <c:pt idx="117">
                  <c:v>5.9498882724806901</c:v>
                </c:pt>
                <c:pt idx="118">
                  <c:v>5.9669745946007797</c:v>
                </c:pt>
                <c:pt idx="119">
                  <c:v>5.9834791361861503</c:v>
                </c:pt>
                <c:pt idx="120">
                  <c:v>5.9994000873278202</c:v>
                </c:pt>
                <c:pt idx="121">
                  <c:v>6.0147357021140904</c:v>
                </c:pt>
                <c:pt idx="122">
                  <c:v>6.0294842988219797</c:v>
                </c:pt>
                <c:pt idx="123">
                  <c:v>6.04364426010165</c:v>
                </c:pt>
                <c:pt idx="124">
                  <c:v>6.0572140331537803</c:v>
                </c:pt>
                <c:pt idx="125">
                  <c:v>6.0701921298998496</c:v>
                </c:pt>
                <c:pt idx="126">
                  <c:v>6.0825771271453002</c:v>
                </c:pt>
                <c:pt idx="127">
                  <c:v>6.0943676667356002</c:v>
                </c:pt>
                <c:pt idx="128">
                  <c:v>6.1055624557052299</c:v>
                </c:pt>
                <c:pt idx="129">
                  <c:v>6.1161602664194197</c:v>
                </c:pt>
                <c:pt idx="130">
                  <c:v>6.1261599367088104</c:v>
                </c:pt>
                <c:pt idx="131">
                  <c:v>6.1355603699968499</c:v>
                </c:pt>
                <c:pt idx="132">
                  <c:v>6.1443605354201098</c:v>
                </c:pt>
                <c:pt idx="133">
                  <c:v>6.1525594679412698</c:v>
                </c:pt>
                <c:pt idx="134">
                  <c:v>6.1601562684549904</c:v>
                </c:pt>
                <c:pt idx="135">
                  <c:v>6.1671501038864998</c:v>
                </c:pt>
                <c:pt idx="136">
                  <c:v>6.17354020728291</c:v>
                </c:pt>
                <c:pt idx="137">
                  <c:v>6.1793258778973801</c:v>
                </c:pt>
                <c:pt idx="138">
                  <c:v>6.1845064812659398</c:v>
                </c:pt>
                <c:pt idx="139">
                  <c:v>6.1890814492770403</c:v>
                </c:pt>
                <c:pt idx="140">
                  <c:v>6.19305028023388</c:v>
                </c:pt>
                <c:pt idx="141">
                  <c:v>6.1964125389094198</c:v>
                </c:pt>
                <c:pt idx="142">
                  <c:v>6.1991678565941202</c:v>
                </c:pt>
                <c:pt idx="143">
                  <c:v>6.20131593113633</c:v>
                </c:pt>
                <c:pt idx="144">
                  <c:v>6.2028565269754896</c:v>
                </c:pt>
                <c:pt idx="145">
                  <c:v>6.2037894751678797</c:v>
                </c:pt>
                <c:pt idx="146">
                  <c:v>6.2041146734052397</c:v>
                </c:pt>
                <c:pt idx="147">
                  <c:v>6.2038320860259004</c:v>
                </c:pt>
                <c:pt idx="148">
                  <c:v>6.2029417440187604</c:v>
                </c:pt>
                <c:pt idx="149">
                  <c:v>6.2014437450198603</c:v>
                </c:pt>
                <c:pt idx="150">
                  <c:v>6.1993382533016597</c:v>
                </c:pt>
                <c:pt idx="151">
                  <c:v>6.1966254997550703</c:v>
                </c:pt>
                <c:pt idx="152">
                  <c:v>6.1933057818640602</c:v>
                </c:pt>
                <c:pt idx="153">
                  <c:v>6.1893794636731299</c:v>
                </c:pt>
                <c:pt idx="154">
                  <c:v>6.1848469757473099</c:v>
                </c:pt>
                <c:pt idx="155">
                  <c:v>6.1797088151249602</c:v>
                </c:pt>
                <c:pt idx="156">
                  <c:v>6.1739655452633198</c:v>
                </c:pt>
                <c:pt idx="157">
                  <c:v>6.1676177959766401</c:v>
                </c:pt>
                <c:pt idx="158">
                  <c:v>6.1606662633671601</c:v>
                </c:pt>
                <c:pt idx="159">
                  <c:v>6.1531117097487602</c:v>
                </c:pt>
                <c:pt idx="160">
                  <c:v>6.1449549635634</c:v>
                </c:pt>
                <c:pt idx="161">
                  <c:v>6.1361969192901897</c:v>
                </c:pt>
                <c:pt idx="162">
                  <c:v>6.1268385373473997</c:v>
                </c:pt>
                <c:pt idx="163">
                  <c:v>6.1168808439870501</c:v>
                </c:pt>
                <c:pt idx="164">
                  <c:v>6.1063249311824501</c:v>
                </c:pt>
                <c:pt idx="165">
                  <c:v>6.0951719565083797</c:v>
                </c:pt>
                <c:pt idx="166">
                  <c:v>6.0834231430142003</c:v>
                </c:pt>
                <c:pt idx="167">
                  <c:v>6.0710797790897102</c:v>
                </c:pt>
                <c:pt idx="168">
                  <c:v>6.0581432183238499</c:v>
                </c:pt>
                <c:pt idx="169">
                  <c:v>6.0446148793562999</c:v>
                </c:pt>
                <c:pt idx="170">
                  <c:v>6.0304962457218796</c:v>
                </c:pt>
                <c:pt idx="171">
                  <c:v>6.0157888656878598</c:v>
                </c:pt>
                <c:pt idx="172">
                  <c:v>6.0004943520842096</c:v>
                </c:pt>
                <c:pt idx="173">
                  <c:v>5.9846143821266997</c:v>
                </c:pt>
                <c:pt idx="174">
                  <c:v>5.9681506972329696</c:v>
                </c:pt>
                <c:pt idx="175">
                  <c:v>5.95110510283161</c:v>
                </c:pt>
                <c:pt idx="176">
                  <c:v>5.9334794681641299</c:v>
                </c:pt>
                <c:pt idx="177">
                  <c:v>5.91527572608</c:v>
                </c:pt>
                <c:pt idx="178">
                  <c:v>5.8964958728246701</c:v>
                </c:pt>
                <c:pt idx="179">
                  <c:v>5.8771419678206804</c:v>
                </c:pt>
                <c:pt idx="180">
                  <c:v>5.8572161334418196</c:v>
                </c:pt>
                <c:pt idx="181">
                  <c:v>5.83672055478036</c:v>
                </c:pt>
                <c:pt idx="182">
                  <c:v>5.81565747940747</c:v>
                </c:pt>
                <c:pt idx="183">
                  <c:v>5.79402921712673</c:v>
                </c:pt>
                <c:pt idx="184">
                  <c:v>5.7718381397208196</c:v>
                </c:pt>
                <c:pt idx="185">
                  <c:v>5.7490866806914598</c:v>
                </c:pt>
                <c:pt idx="186">
                  <c:v>5.7257773349925003</c:v>
                </c:pt>
                <c:pt idx="187">
                  <c:v>5.7019126587563802</c:v>
                </c:pt>
                <c:pt idx="188">
                  <c:v>5.6774952690137797</c:v>
                </c:pt>
                <c:pt idx="189">
                  <c:v>5.6525278434066397</c:v>
                </c:pt>
                <c:pt idx="190">
                  <c:v>5.6270131198945403</c:v>
                </c:pt>
                <c:pt idx="191">
                  <c:v>5.6009538964544303</c:v>
                </c:pt>
                <c:pt idx="192">
                  <c:v>5.57435303077383</c:v>
                </c:pt>
                <c:pt idx="193">
                  <c:v>5.54721343993742</c:v>
                </c:pt>
                <c:pt idx="194">
                  <c:v>5.5195381001071704</c:v>
                </c:pt>
                <c:pt idx="195">
                  <c:v>5.4913300461959702</c:v>
                </c:pt>
                <c:pt idx="196">
                  <c:v>5.4625923715348002</c:v>
                </c:pt>
                <c:pt idx="197">
                  <c:v>5.4333282275335497</c:v>
                </c:pt>
                <c:pt idx="198">
                  <c:v>5.4035408233353603</c:v>
                </c:pt>
                <c:pt idx="199">
                  <c:v>5.3732334254647904</c:v>
                </c:pt>
                <c:pt idx="200">
                  <c:v>5.3424093574695499</c:v>
                </c:pt>
                <c:pt idx="201">
                  <c:v>5.3110719995560398</c:v>
                </c:pt>
                <c:pt idx="202">
                  <c:v>5.27922478821871</c:v>
                </c:pt>
                <c:pt idx="203">
                  <c:v>5.2468712158631501</c:v>
                </c:pt>
                <c:pt idx="204">
                  <c:v>5.2140148304231797</c:v>
                </c:pt>
                <c:pt idx="205">
                  <c:v>5.1806592349717198</c:v>
                </c:pt>
                <c:pt idx="206">
                  <c:v>5.1468080873256801</c:v>
                </c:pt>
                <c:pt idx="207">
                  <c:v>5.1124650996448704</c:v>
                </c:pt>
                <c:pt idx="208">
                  <c:v>5.0776340380249101</c:v>
                </c:pt>
                <c:pt idx="209">
                  <c:v>5.0423187220842101</c:v>
                </c:pt>
                <c:pt idx="210">
                  <c:v>5.0065230245451398</c:v>
                </c:pt>
                <c:pt idx="211">
                  <c:v>4.9702508708093003</c:v>
                </c:pt>
                <c:pt idx="212">
                  <c:v>4.9335062385270998</c:v>
                </c:pt>
                <c:pt idx="213">
                  <c:v>4.8962931571615496</c:v>
                </c:pt>
                <c:pt idx="214">
                  <c:v>4.8586157075463801</c:v>
                </c:pt>
                <c:pt idx="215">
                  <c:v>4.8204780214385199</c:v>
                </c:pt>
                <c:pt idx="216">
                  <c:v>4.7818842810650297</c:v>
                </c:pt>
                <c:pt idx="217">
                  <c:v>4.7428387186644398</c:v>
                </c:pt>
                <c:pt idx="218">
                  <c:v>4.7033456160226796</c:v>
                </c:pt>
                <c:pt idx="219">
                  <c:v>4.6634093040035003</c:v>
                </c:pt>
                <c:pt idx="220">
                  <c:v>4.6230341620735604</c:v>
                </c:pt>
                <c:pt idx="221">
                  <c:v>4.58222461782215</c:v>
                </c:pt>
                <c:pt idx="222">
                  <c:v>4.5409851464756903</c:v>
                </c:pt>
                <c:pt idx="223">
                  <c:v>4.4993202704069297</c:v>
                </c:pt>
                <c:pt idx="224">
                  <c:v>4.4572345586390503</c:v>
                </c:pt>
                <c:pt idx="225">
                  <c:v>4.4147326263446196</c:v>
                </c:pt>
                <c:pt idx="226">
                  <c:v>4.3718191343394599</c:v>
                </c:pt>
                <c:pt idx="227">
                  <c:v>4.3284987885715598</c:v>
                </c:pt>
                <c:pt idx="228">
                  <c:v>4.2847763396050098</c:v>
                </c:pt>
                <c:pt idx="229">
                  <c:v>4.2406565820990396</c:v>
                </c:pt>
                <c:pt idx="230">
                  <c:v>4.1961443542822598</c:v>
                </c:pt>
                <c:pt idx="231">
                  <c:v>4.1512445374220501</c:v>
                </c:pt>
                <c:pt idx="232">
                  <c:v>4.1059620552893099</c:v>
                </c:pt>
                <c:pt idx="233">
                  <c:v>4.0603018736184699</c:v>
                </c:pt>
                <c:pt idx="234">
                  <c:v>4.0142689995630203</c:v>
                </c:pt>
                <c:pt idx="235">
                  <c:v>3.9678684811463398</c:v>
                </c:pt>
                <c:pt idx="236">
                  <c:v>3.9211054067081399</c:v>
                </c:pt>
                <c:pt idx="237">
                  <c:v>3.8739849043465302</c:v>
                </c:pt>
                <c:pt idx="238">
                  <c:v>3.8265121413555798</c:v>
                </c:pt>
                <c:pt idx="239">
                  <c:v>3.7786923236587202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135-489C-B7E2-E9A0EA8C1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692152"/>
        <c:axId val="461692544"/>
      </c:scatterChart>
      <c:valAx>
        <c:axId val="46169215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92544"/>
        <c:crosses val="autoZero"/>
        <c:crossBetween val="midCat"/>
      </c:valAx>
      <c:valAx>
        <c:axId val="461692544"/>
        <c:scaling>
          <c:orientation val="minMax"/>
          <c:max val="9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692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E1AF-A631-46B0-B31B-587DE994F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27DE3-C6B5-44D4-A9B6-8AA687BC9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88FF-24E8-48E2-96F4-7A8B4AC9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0E97-7FFA-42A1-93BB-81A422AC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A960-7778-4367-AF3F-532EBB7F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6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EAC-2267-4E90-AD3E-D6932E45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BCC93-956C-4D2C-9411-48EB090B6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0C25-D452-48DD-8518-EFF3CA58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6EF3-700B-4FDE-B5C1-83729236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EBF5-C8CA-4BEB-BC4A-1108360D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ED12B-2455-492E-A415-8FFB8A2DC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477B0-E9C6-43C2-946A-9682D1F6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B78D-1D08-4C2A-9B43-5A5ED17B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4316-69BE-4E2B-A52D-CDB98982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9FC6-C532-49D5-933C-91B0C084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F3E3-1E44-42BC-9584-F210AFC0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3A36-C1B1-422C-AD1F-11F63B0F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71D3-1E6A-453B-A7A4-5B3A9F6A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1334-A1B0-4B80-BECF-88CE0C60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0B37-3873-412E-9759-60D77689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8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34B8-C9F7-42DD-B646-B800408E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3A6C-9241-47B5-8B54-773A17CA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AD51-2A51-4927-8D52-143E6A5B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3E0C-9A00-4ADA-9EB4-87B7A9B7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74F7-BB03-4024-89F1-9824C936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29F4-CE8F-4F9C-AFCF-15143317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03F9-BD85-4695-B53C-822CD3791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5ADA6-55AE-4B59-90FC-662B08B7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7CF2A-432F-4A01-A17A-D5843AD9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50-9450-4EC7-BD75-AF9835FA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E078-C8EB-4F86-8993-2278850E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3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0922-9D02-4CFB-A7D1-5435022D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13628-0ECC-43A9-8B10-471A980E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89537-395E-437F-A95C-5B4FBE26F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0BEBE-EE40-4ABE-B4B0-BC69A24A8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8E150-EAB0-4D23-B6F2-244CFFA44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0986-AE61-4D69-A3B9-456AF99F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A1FAA-657B-48E6-B16B-EA14956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87250-5405-4068-88A9-2C08D033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6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0D45-1116-47A3-B5EE-E321911A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52B3-4EFD-41D7-8134-EC3F4572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810A3-E578-495E-98DF-95B2E95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9DFF9-CD94-422D-AF93-7FAE6C5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5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62844-6B93-4B66-B1B9-C40ED54C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0A044-E6DD-4BF3-B37B-1DA943EE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C5EF4-57E5-46F6-8E5B-0A3777BF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057E-8545-41C9-A953-4BE26955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C341-E3F5-4538-8B29-0F9C9A62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430B-C3C5-41A2-AEB4-D1AD1DD9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69C5C-FFE4-4585-B67C-FC79E73D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6BC9-F550-4CC8-9A64-0CB5834D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4234-7530-40C2-A34F-5F7E671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9CEC-0429-45D2-A0FA-CB68DF23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2D8A3-EE00-4677-A31C-C9B14A3CC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41E57-0BAD-456E-8484-FE3967A7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14E17-9F0E-4559-9B3A-0C383D59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F60F6-A224-4F9F-84E3-BCBAF41F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F3E6B-CA67-4D61-8B0A-FCF621D6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4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88CDE-4EFE-4C06-B910-C9BDDDC6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6BEE-7C39-492E-8BFF-3FF4C3CE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4570-0305-42D8-A031-CD3A305D8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024C-8A8F-473C-8F61-49259FFE2D9B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FA9D-78C3-43B1-AA54-5A681256F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25C6-C040-46B5-92F1-A0BFB6A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3B4C-7B55-4FBE-808D-54688BDFA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9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3791/246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5003-527A-403A-BB91-E66547C81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Methods of period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D05F5-49AD-4073-80F4-B96F3BDF9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3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186</m:t>
                            </m:r>
                          </m:den>
                        </m:f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−70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, T = 186</a:t>
                </a:r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994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, T = 11</a:t>
                </a:r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7FEA6B-FEE1-4B02-B6D0-7F1E385D3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547554"/>
              </p:ext>
            </p:extLst>
          </p:nvPr>
        </p:nvGraphicFramePr>
        <p:xfrm>
          <a:off x="3267073" y="1556792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454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3535" y="5517233"/>
                <a:ext cx="1180922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186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−70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5" y="5517233"/>
                <a:ext cx="11809228" cy="64504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6925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62270" y="5517233"/>
                <a:ext cx="11717079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186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−70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0" y="5517233"/>
                <a:ext cx="11717079" cy="64504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884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4E57A-DD2A-4925-BCC3-A04FFA241DAE}"/>
                  </a:ext>
                </a:extLst>
              </p:cNvPr>
              <p:cNvSpPr txBox="1"/>
              <p:nvPr/>
            </p:nvSpPr>
            <p:spPr>
              <a:xfrm>
                <a:off x="262270" y="5517233"/>
                <a:ext cx="11717079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186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−70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−10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4E57A-DD2A-4925-BCC3-A04FFA241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0" y="5517233"/>
                <a:ext cx="11717079" cy="645048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90623" y="5517233"/>
                <a:ext cx="1151151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cos(</a:t>
                </a:r>
                <a:r>
                  <a:rPr lang="pl-PL" sz="2400" dirty="0">
                    <a:solidFill>
                      <a:srgbClr val="FB9037"/>
                    </a:solidFill>
                  </a:rPr>
                  <a:t>24</a:t>
                </a:r>
                <a:r>
                  <a:rPr lang="pl-PL" sz="2400" dirty="0">
                    <a:solidFill>
                      <a:schemeClr val="accent1"/>
                    </a:solidFill>
                  </a:rPr>
                  <a:t>) + cos(11)+cos(9)+cos(186),</a:t>
                </a:r>
              </a:p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 where cos(24) means cos of period 24,</a:t>
                </a:r>
                <a:r>
                  <a:rPr lang="pl-PL" sz="24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 </a:t>
                </a:r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23" y="5517233"/>
                <a:ext cx="11511517" cy="1014380"/>
              </a:xfrm>
              <a:prstGeom prst="rect">
                <a:avLst/>
              </a:prstGeom>
              <a:blipFill>
                <a:blip r:embed="rId2"/>
                <a:stretch>
                  <a:fillRect t="-4819" b="-48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691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Phase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F(x) ≈ cos(</a:t>
            </a:r>
            <a:r>
              <a:rPr lang="el-GR" sz="2400" dirty="0">
                <a:solidFill>
                  <a:schemeClr val="accent1"/>
                </a:solidFill>
              </a:rPr>
              <a:t>α</a:t>
            </a:r>
            <a:r>
              <a:rPr lang="pl-PL" sz="2400" dirty="0">
                <a:solidFill>
                  <a:schemeClr val="accent1"/>
                </a:solidFill>
              </a:rPr>
              <a:t>∙t-P)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BD96F9-BD8A-4B11-AA48-703AFDC7A7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48328"/>
              </p:ext>
            </p:extLst>
          </p:nvPr>
        </p:nvGraphicFramePr>
        <p:xfrm>
          <a:off x="3065552" y="1519237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BCE1B4-EE2F-4379-8AE3-312D87ED6C06}"/>
              </a:ext>
            </a:extLst>
          </p:cNvPr>
          <p:cNvCxnSpPr>
            <a:cxnSpLocks/>
          </p:cNvCxnSpPr>
          <p:nvPr/>
        </p:nvCxnSpPr>
        <p:spPr>
          <a:xfrm>
            <a:off x="5807968" y="3028337"/>
            <a:ext cx="288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D8352C-7102-4631-89D6-F835F2580AB9}"/>
              </a:ext>
            </a:extLst>
          </p:cNvPr>
          <p:cNvCxnSpPr>
            <a:cxnSpLocks/>
          </p:cNvCxnSpPr>
          <p:nvPr/>
        </p:nvCxnSpPr>
        <p:spPr>
          <a:xfrm>
            <a:off x="4588768" y="2733697"/>
            <a:ext cx="288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5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3EE1-8A5D-4E1D-B84C-5F2481E8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263"/>
            <a:ext cx="10515600" cy="1325563"/>
          </a:xfrm>
        </p:spPr>
        <p:txBody>
          <a:bodyPr/>
          <a:lstStyle/>
          <a:p>
            <a:r>
              <a:rPr lang="pl-PL" dirty="0"/>
              <a:t>Period, Phase, Amplitude of cosine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9219-AC45-43C2-9285-EA66367D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545"/>
            <a:ext cx="10515600" cy="4711418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F555055-42FE-41BA-8C3D-F378F44A2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392633"/>
              </p:ext>
            </p:extLst>
          </p:nvPr>
        </p:nvGraphicFramePr>
        <p:xfrm>
          <a:off x="3065552" y="1519237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E84C55-B67C-4951-97C4-A687E09D92B4}"/>
              </a:ext>
            </a:extLst>
          </p:cNvPr>
          <p:cNvCxnSpPr/>
          <p:nvPr/>
        </p:nvCxnSpPr>
        <p:spPr>
          <a:xfrm>
            <a:off x="4093151" y="3677214"/>
            <a:ext cx="100811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05D041-B35F-4A86-812A-0E0DF3595A1B}"/>
              </a:ext>
            </a:extLst>
          </p:cNvPr>
          <p:cNvSpPr txBox="1"/>
          <p:nvPr/>
        </p:nvSpPr>
        <p:spPr>
          <a:xfrm>
            <a:off x="4439298" y="33516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5CFF72-A0F0-4477-B5A9-AB4F1DB8DDC7}"/>
              </a:ext>
            </a:extLst>
          </p:cNvPr>
          <p:cNvCxnSpPr>
            <a:cxnSpLocks/>
          </p:cNvCxnSpPr>
          <p:nvPr/>
        </p:nvCxnSpPr>
        <p:spPr>
          <a:xfrm>
            <a:off x="3288082" y="2683647"/>
            <a:ext cx="2815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BF4557-EBB2-4C4F-8CCD-003C8209F2A3}"/>
              </a:ext>
            </a:extLst>
          </p:cNvPr>
          <p:cNvSpPr txBox="1"/>
          <p:nvPr/>
        </p:nvSpPr>
        <p:spPr>
          <a:xfrm>
            <a:off x="3264634" y="2358061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P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C2A18B-EAA1-496E-B6C6-26601688CA78}"/>
              </a:ext>
            </a:extLst>
          </p:cNvPr>
          <p:cNvCxnSpPr>
            <a:cxnSpLocks/>
          </p:cNvCxnSpPr>
          <p:nvPr/>
        </p:nvCxnSpPr>
        <p:spPr>
          <a:xfrm flipV="1">
            <a:off x="8882051" y="2727394"/>
            <a:ext cx="0" cy="8988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55F284-F974-4B65-A8C6-B92E9331AC8D}"/>
              </a:ext>
            </a:extLst>
          </p:cNvPr>
          <p:cNvSpPr txBox="1"/>
          <p:nvPr/>
        </p:nvSpPr>
        <p:spPr>
          <a:xfrm>
            <a:off x="8990204" y="29822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2*A</a:t>
            </a:r>
            <a:endParaRPr lang="en-GB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86F017-A770-4FB4-9CB8-4127E306B69B}"/>
                  </a:ext>
                </a:extLst>
              </p:cNvPr>
              <p:cNvSpPr txBox="1"/>
              <p:nvPr/>
            </p:nvSpPr>
            <p:spPr>
              <a:xfrm>
                <a:off x="738885" y="4972258"/>
                <a:ext cx="10515599" cy="111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=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d>
                          <m:dPr>
                            <m:ctrlP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pl-PL" sz="2400" b="0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T – period, P – phase, A – amplitude</a:t>
                </a:r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86F017-A770-4FB4-9CB8-4127E306B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5" y="4972258"/>
                <a:ext cx="10515599" cy="111479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12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phase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3">
            <a:extLst>
              <a:ext uri="{FF2B5EF4-FFF2-40B4-BE49-F238E27FC236}">
                <a16:creationId xmlns:a16="http://schemas.microsoft.com/office/drawing/2014/main" id="{A74801CC-3983-4724-9364-C9A63C4D3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04266"/>
              </p:ext>
            </p:extLst>
          </p:nvPr>
        </p:nvGraphicFramePr>
        <p:xfrm>
          <a:off x="2505075" y="159512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2BEF21-AB0D-47C5-B61F-2964A5B96792}"/>
              </a:ext>
            </a:extLst>
          </p:cNvPr>
          <p:cNvCxnSpPr>
            <a:cxnSpLocks/>
          </p:cNvCxnSpPr>
          <p:nvPr/>
        </p:nvCxnSpPr>
        <p:spPr>
          <a:xfrm>
            <a:off x="3440688" y="2693057"/>
            <a:ext cx="5826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03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 – </a:t>
            </a:r>
            <a:r>
              <a:rPr lang="pl-PL" dirty="0" err="1"/>
              <a:t>phase</a:t>
            </a:r>
            <a:r>
              <a:rPr lang="pl-PL" dirty="0"/>
              <a:t> by max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Łącznik prosty ze strzałką 5"/>
          <p:cNvCxnSpPr/>
          <p:nvPr/>
        </p:nvCxnSpPr>
        <p:spPr>
          <a:xfrm>
            <a:off x="3143672" y="1556792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 – </a:t>
            </a:r>
            <a:r>
              <a:rPr lang="pl-PL" dirty="0" err="1"/>
              <a:t>spline</a:t>
            </a:r>
            <a:r>
              <a:rPr lang="pl-PL" dirty="0"/>
              <a:t> </a:t>
            </a:r>
            <a:r>
              <a:rPr lang="pl-PL" dirty="0" err="1"/>
              <a:t>inter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2909888" y="1747838"/>
          <a:ext cx="6372225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/>
          <p:cNvSpPr/>
          <p:nvPr/>
        </p:nvSpPr>
        <p:spPr>
          <a:xfrm>
            <a:off x="2999656" y="1772816"/>
            <a:ext cx="2808312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 – </a:t>
            </a:r>
            <a:r>
              <a:rPr lang="pl-PL" dirty="0" err="1"/>
              <a:t>spline</a:t>
            </a:r>
            <a:r>
              <a:rPr lang="pl-PL" dirty="0"/>
              <a:t> </a:t>
            </a:r>
            <a:r>
              <a:rPr lang="pl-PL" dirty="0" err="1"/>
              <a:t>inter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2909888" y="1747838"/>
          <a:ext cx="6372225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rostokąt 4"/>
          <p:cNvSpPr/>
          <p:nvPr/>
        </p:nvSpPr>
        <p:spPr>
          <a:xfrm>
            <a:off x="2999656" y="1772816"/>
            <a:ext cx="2808312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1258A02-1260-4F98-B519-37AE49759620}"/>
              </a:ext>
            </a:extLst>
          </p:cNvPr>
          <p:cNvCxnSpPr/>
          <p:nvPr/>
        </p:nvCxnSpPr>
        <p:spPr>
          <a:xfrm>
            <a:off x="3143672" y="1556792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5">
            <a:extLst>
              <a:ext uri="{FF2B5EF4-FFF2-40B4-BE49-F238E27FC236}">
                <a16:creationId xmlns:a16="http://schemas.microsoft.com/office/drawing/2014/main" id="{0639015C-FEB2-44FE-BB0F-B1F4B378D233}"/>
              </a:ext>
            </a:extLst>
          </p:cNvPr>
          <p:cNvCxnSpPr/>
          <p:nvPr/>
        </p:nvCxnSpPr>
        <p:spPr>
          <a:xfrm>
            <a:off x="5879976" y="1657688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PBM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Łącznik prosty ze strzałką 4"/>
          <p:cNvCxnSpPr/>
          <p:nvPr/>
        </p:nvCxnSpPr>
        <p:spPr>
          <a:xfrm>
            <a:off x="3575720" y="2348880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/>
          <p:nvPr/>
        </p:nvCxnSpPr>
        <p:spPr>
          <a:xfrm>
            <a:off x="4727848" y="1772816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 – </a:t>
            </a:r>
            <a:r>
              <a:rPr lang="pl-PL" dirty="0" err="1"/>
              <a:t>phase</a:t>
            </a:r>
            <a:r>
              <a:rPr lang="pl-PL" dirty="0"/>
              <a:t> by fit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 – </a:t>
            </a:r>
            <a:r>
              <a:rPr lang="pl-PL" dirty="0" err="1"/>
              <a:t>phase</a:t>
            </a:r>
            <a:r>
              <a:rPr lang="pl-PL" dirty="0"/>
              <a:t> by fit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Wykres 4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A5F4325C-21A0-4679-A64C-FB1D5FF06962}"/>
              </a:ext>
            </a:extLst>
          </p:cNvPr>
          <p:cNvCxnSpPr>
            <a:cxnSpLocks/>
          </p:cNvCxnSpPr>
          <p:nvPr/>
        </p:nvCxnSpPr>
        <p:spPr>
          <a:xfrm>
            <a:off x="3464560" y="2526928"/>
            <a:ext cx="3928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3114675" y="1676400"/>
          <a:ext cx="596265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3EE1-8A5D-4E1D-B84C-5F2481E8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263"/>
            <a:ext cx="10515600" cy="1325563"/>
          </a:xfrm>
        </p:spPr>
        <p:txBody>
          <a:bodyPr/>
          <a:lstStyle/>
          <a:p>
            <a:r>
              <a:rPr lang="pl-PL" dirty="0"/>
              <a:t>Period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9219-AC45-43C2-9285-EA66367D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B1C563-9156-4FA9-BD92-01C3B5F96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39033"/>
              </p:ext>
            </p:extLst>
          </p:nvPr>
        </p:nvGraphicFramePr>
        <p:xfrm>
          <a:off x="2809874" y="1519237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F2FA8C-A0D4-48FF-BAB0-BD43353B3B04}"/>
              </a:ext>
            </a:extLst>
          </p:cNvPr>
          <p:cNvSpPr txBox="1"/>
          <p:nvPr/>
        </p:nvSpPr>
        <p:spPr>
          <a:xfrm>
            <a:off x="3082515" y="551723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F82C41-9F9D-494A-A3C4-DAE43AB816C5}"/>
              </a:ext>
            </a:extLst>
          </p:cNvPr>
          <p:cNvCxnSpPr/>
          <p:nvPr/>
        </p:nvCxnSpPr>
        <p:spPr>
          <a:xfrm>
            <a:off x="3272696" y="2263626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5BDF54-C7E6-409E-A8D4-5259CBEA7AC3}"/>
              </a:ext>
            </a:extLst>
          </p:cNvPr>
          <p:cNvCxnSpPr/>
          <p:nvPr/>
        </p:nvCxnSpPr>
        <p:spPr>
          <a:xfrm>
            <a:off x="5288920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6230C2-1359-4043-A3D2-BD53B0AF6853}"/>
              </a:ext>
            </a:extLst>
          </p:cNvPr>
          <p:cNvSpPr txBox="1"/>
          <p:nvPr/>
        </p:nvSpPr>
        <p:spPr>
          <a:xfrm>
            <a:off x="361884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82D72-4DB9-4BF0-82A0-07E1D225085A}"/>
              </a:ext>
            </a:extLst>
          </p:cNvPr>
          <p:cNvSpPr txBox="1"/>
          <p:nvPr/>
        </p:nvSpPr>
        <p:spPr>
          <a:xfrm>
            <a:off x="5659766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2BA05B-A26E-4309-99F9-0C7025ABFDCF}"/>
              </a:ext>
            </a:extLst>
          </p:cNvPr>
          <p:cNvCxnSpPr/>
          <p:nvPr/>
        </p:nvCxnSpPr>
        <p:spPr>
          <a:xfrm>
            <a:off x="4305447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326571-B1C6-429D-A152-41B5A705B018}"/>
              </a:ext>
            </a:extLst>
          </p:cNvPr>
          <p:cNvSpPr txBox="1"/>
          <p:nvPr/>
        </p:nvSpPr>
        <p:spPr>
          <a:xfrm>
            <a:off x="467629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5FA82-4E4E-424E-B7FC-D91E30EE1441}"/>
              </a:ext>
            </a:extLst>
          </p:cNvPr>
          <p:cNvCxnSpPr/>
          <p:nvPr/>
        </p:nvCxnSpPr>
        <p:spPr>
          <a:xfrm>
            <a:off x="5652512" y="363921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0A2689-0EF9-4DC5-AF98-2CF8578F5955}"/>
              </a:ext>
            </a:extLst>
          </p:cNvPr>
          <p:cNvSpPr txBox="1"/>
          <p:nvPr/>
        </p:nvSpPr>
        <p:spPr>
          <a:xfrm>
            <a:off x="6023358" y="3319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CD203F-63EE-468C-82DC-6F8553150BCD}"/>
              </a:ext>
            </a:extLst>
          </p:cNvPr>
          <p:cNvCxnSpPr/>
          <p:nvPr/>
        </p:nvCxnSpPr>
        <p:spPr>
          <a:xfrm>
            <a:off x="3934601" y="4563003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B88980-DA23-4CC8-9FA8-E85553A58181}"/>
              </a:ext>
            </a:extLst>
          </p:cNvPr>
          <p:cNvSpPr txBox="1"/>
          <p:nvPr/>
        </p:nvSpPr>
        <p:spPr>
          <a:xfrm>
            <a:off x="4305447" y="424358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38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PBF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Wykres 3"/>
          <p:cNvGraphicFramePr/>
          <p:nvPr/>
        </p:nvGraphicFramePr>
        <p:xfrm>
          <a:off x="2567608" y="1838325"/>
          <a:ext cx="6840760" cy="3822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054D-608E-456C-8DB9-D01F1505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Onset /Offset of activity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048C5-B275-4C57-9ACA-84AA46C9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101056"/>
            <a:ext cx="3810000" cy="3524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8FC075-FAC8-4999-B85F-74E90A1C4F16}"/>
              </a:ext>
            </a:extLst>
          </p:cNvPr>
          <p:cNvSpPr txBox="1"/>
          <p:nvPr/>
        </p:nvSpPr>
        <p:spPr>
          <a:xfrm>
            <a:off x="1905000" y="62140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DOI:</a:t>
            </a:r>
            <a:r>
              <a:rPr lang="en-GB" dirty="0">
                <a:hlinkClick r:id="rId3"/>
              </a:rPr>
              <a:t>10.3791/2463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788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5776-B9B7-4BD2-A1B7-3B905163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EC5A-CD79-406C-893D-09BAE227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Cosinor – fitting one cos (org with period 24)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6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26714B38-F4F4-454E-B05F-8705390A3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6814" y="2565400"/>
          <a:ext cx="49815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3" imgW="4981623" imgH="3695795" progId="Excel.Chart.8">
                  <p:embed/>
                </p:oleObj>
              </mc:Choice>
              <mc:Fallback>
                <p:oleObj name="Chart" r:id="rId3" imgW="4981623" imgH="3695795" progId="Excel.Chart.8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26714B38-F4F4-454E-B05F-8705390A3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4" y="2565400"/>
                        <a:ext cx="4981575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Rectangle 2">
            <a:extLst>
              <a:ext uri="{FF2B5EF4-FFF2-40B4-BE49-F238E27FC236}">
                <a16:creationId xmlns:a16="http://schemas.microsoft.com/office/drawing/2014/main" id="{72E93AE0-4673-493F-9A52-5191DFBBE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MFourFit</a:t>
            </a:r>
            <a:br>
              <a:rPr lang="en-GB" sz="4400" dirty="0"/>
            </a:br>
            <a:endParaRPr lang="en-US" altLang="en-US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A9F764E-CD1D-4A7D-AF15-73B146719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Using sin(ax) and cos(ax) and their harmonics </a:t>
            </a:r>
          </a:p>
          <a:p>
            <a:r>
              <a:rPr lang="pl-PL" altLang="en-US" dirty="0"/>
              <a:t>scanning throug expected periods</a:t>
            </a:r>
            <a:endParaRPr lang="en-GB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2958A451-778A-44BE-9475-6BE310655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6814" y="2565400"/>
          <a:ext cx="49815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3" imgW="4981623" imgH="3695795" progId="Excel.Chart.8">
                  <p:embed/>
                </p:oleObj>
              </mc:Choice>
              <mc:Fallback>
                <p:oleObj name="Chart" r:id="rId3" imgW="4981623" imgH="3695795" progId="Excel.Chart.8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2958A451-778A-44BE-9475-6BE310655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4" y="2565400"/>
                        <a:ext cx="4981575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>
            <a:extLst>
              <a:ext uri="{FF2B5EF4-FFF2-40B4-BE49-F238E27FC236}">
                <a16:creationId xmlns:a16="http://schemas.microsoft.com/office/drawing/2014/main" id="{8B5D90F6-CF11-4391-8139-1DDC671D5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/>
              <a:t>MFourFit</a:t>
            </a:r>
            <a:endParaRPr lang="en-US" altLang="en-US" dirty="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F63A980-7534-42D9-B80B-0C9046C45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Using sin(ax) and cos(ax) and their harmonics</a:t>
            </a:r>
          </a:p>
          <a:p>
            <a:r>
              <a:rPr lang="pl-PL" altLang="en-US" dirty="0"/>
              <a:t>scanning throug expected periods</a:t>
            </a:r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F6BB-88FE-400D-B28D-53CC751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FFT NLLS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7DC3-3CBF-4BE4-B14A-81E6FE99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Non linear fitting (we find period, phase and amp at the same time)</a:t>
            </a:r>
          </a:p>
          <a:p>
            <a:r>
              <a:rPr lang="pl-PL" dirty="0"/>
              <a:t>Needs good starting points as candidate periods</a:t>
            </a:r>
          </a:p>
          <a:p>
            <a:r>
              <a:rPr lang="pl-PL" dirty="0"/>
              <a:t>Does FFT to find the main frequencies (periods)</a:t>
            </a:r>
          </a:p>
          <a:p>
            <a:r>
              <a:rPr lang="pl-PL" dirty="0"/>
              <a:t>Fitts up to 5 cos curves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647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95E1765-AF64-4315-8588-234B7FC50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FFT</a:t>
            </a:r>
            <a:endParaRPr lang="en-US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80A3DC4-5BB3-4056-876E-A4BE94EA0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DB2DE5A3-0B3D-477A-AD3F-D64E1588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3" y="268289"/>
            <a:ext cx="6737350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A1256711-BDD2-408C-B7B8-789A7AE9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90" y="3941764"/>
            <a:ext cx="7100888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D2F0E0C3-58AC-4D29-824C-89209714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90" y="3509963"/>
            <a:ext cx="7970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A24A4FE-B9B9-407B-8EF0-D64F02116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8614" name="Picture 6">
            <a:extLst>
              <a:ext uri="{FF2B5EF4-FFF2-40B4-BE49-F238E27FC236}">
                <a16:creationId xmlns:a16="http://schemas.microsoft.com/office/drawing/2014/main" id="{B89D1D1F-46BF-4ECB-984A-1E59DEB0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5" name="Picture 7">
            <a:extLst>
              <a:ext uri="{FF2B5EF4-FFF2-40B4-BE49-F238E27FC236}">
                <a16:creationId xmlns:a16="http://schemas.microsoft.com/office/drawing/2014/main" id="{4EDCBAA9-EE05-4FBF-9704-3DCDBBC4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618" name="AutoShape 10">
            <a:extLst>
              <a:ext uri="{FF2B5EF4-FFF2-40B4-BE49-F238E27FC236}">
                <a16:creationId xmlns:a16="http://schemas.microsoft.com/office/drawing/2014/main" id="{197FC658-A3EE-4DF0-AE94-64D829959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765C41B-A7D3-4C4D-801D-534B73CD8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6ED623B5-BE69-4236-9262-7820B2D3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>
            <a:extLst>
              <a:ext uri="{FF2B5EF4-FFF2-40B4-BE49-F238E27FC236}">
                <a16:creationId xmlns:a16="http://schemas.microsoft.com/office/drawing/2014/main" id="{F10E2562-98A4-4CA3-AC2F-32154B3B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8" name="Picture 6">
            <a:extLst>
              <a:ext uri="{FF2B5EF4-FFF2-40B4-BE49-F238E27FC236}">
                <a16:creationId xmlns:a16="http://schemas.microsoft.com/office/drawing/2014/main" id="{03F20AD8-F7BF-430D-B53E-3FA2F37B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3284539"/>
            <a:ext cx="4573587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9" name="AutoShape 7">
            <a:extLst>
              <a:ext uri="{FF2B5EF4-FFF2-40B4-BE49-F238E27FC236}">
                <a16:creationId xmlns:a16="http://schemas.microsoft.com/office/drawing/2014/main" id="{7F32E26E-3246-42A6-B6A0-6AFD43D9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0" name="AutoShape 8">
            <a:extLst>
              <a:ext uri="{FF2B5EF4-FFF2-40B4-BE49-F238E27FC236}">
                <a16:creationId xmlns:a16="http://schemas.microsoft.com/office/drawing/2014/main" id="{17F7673D-8083-4721-A188-F3F5C439862B}"/>
              </a:ext>
            </a:extLst>
          </p:cNvPr>
          <p:cNvSpPr>
            <a:spLocks noChangeArrowheads="1"/>
          </p:cNvSpPr>
          <p:nvPr/>
        </p:nvSpPr>
        <p:spPr bwMode="auto">
          <a:xfrm rot="4789470">
            <a:off x="7822407" y="2710657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CB66D4EB-FFC3-4A36-B771-561AFAEBE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F6629A17-D639-4B3D-9436-18B0219A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0" name="Picture 4">
            <a:extLst>
              <a:ext uri="{FF2B5EF4-FFF2-40B4-BE49-F238E27FC236}">
                <a16:creationId xmlns:a16="http://schemas.microsoft.com/office/drawing/2014/main" id="{9C5B0190-9444-42F7-8FE7-F4A0BFD8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1" name="Picture 5">
            <a:extLst>
              <a:ext uri="{FF2B5EF4-FFF2-40B4-BE49-F238E27FC236}">
                <a16:creationId xmlns:a16="http://schemas.microsoft.com/office/drawing/2014/main" id="{742D2B7D-D66B-4B05-8722-22125DB25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8453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62" name="Picture 6">
            <a:extLst>
              <a:ext uri="{FF2B5EF4-FFF2-40B4-BE49-F238E27FC236}">
                <a16:creationId xmlns:a16="http://schemas.microsoft.com/office/drawing/2014/main" id="{52991980-36A3-498C-AF06-05B162FB2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3284539"/>
            <a:ext cx="4573587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63" name="AutoShape 7">
            <a:extLst>
              <a:ext uri="{FF2B5EF4-FFF2-40B4-BE49-F238E27FC236}">
                <a16:creationId xmlns:a16="http://schemas.microsoft.com/office/drawing/2014/main" id="{B0131F0E-D701-4A01-9C09-8811BB9E4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4" name="AutoShape 8">
            <a:extLst>
              <a:ext uri="{FF2B5EF4-FFF2-40B4-BE49-F238E27FC236}">
                <a16:creationId xmlns:a16="http://schemas.microsoft.com/office/drawing/2014/main" id="{EBB5F473-230C-48F2-B5F0-361B6AC69705}"/>
              </a:ext>
            </a:extLst>
          </p:cNvPr>
          <p:cNvSpPr>
            <a:spLocks noChangeArrowheads="1"/>
          </p:cNvSpPr>
          <p:nvPr/>
        </p:nvSpPr>
        <p:spPr bwMode="auto">
          <a:xfrm rot="4789470">
            <a:off x="7822407" y="2710657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9A38-9E2A-4EA8-BE0A-4B10C4D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E801-CC87-4337-808C-EBB76EA6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B74F12-85CC-4C67-A388-BDF995D90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614534"/>
              </p:ext>
            </p:extLst>
          </p:nvPr>
        </p:nvGraphicFramePr>
        <p:xfrm>
          <a:off x="2830840" y="1504667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FEC0DB-1BFC-45AC-9C8C-C0553B5F0802}"/>
              </a:ext>
            </a:extLst>
          </p:cNvPr>
          <p:cNvSpPr txBox="1"/>
          <p:nvPr/>
        </p:nvSpPr>
        <p:spPr>
          <a:xfrm>
            <a:off x="2798035" y="5324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=?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C108B-E709-4B41-BAF8-1E508A4861C8}"/>
              </a:ext>
            </a:extLst>
          </p:cNvPr>
          <p:cNvCxnSpPr/>
          <p:nvPr/>
        </p:nvCxnSpPr>
        <p:spPr>
          <a:xfrm>
            <a:off x="3272696" y="2263626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846F83-C838-4CC8-AC34-D1B99895E19B}"/>
              </a:ext>
            </a:extLst>
          </p:cNvPr>
          <p:cNvCxnSpPr/>
          <p:nvPr/>
        </p:nvCxnSpPr>
        <p:spPr>
          <a:xfrm>
            <a:off x="5288920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3774E-A0DE-404F-96BB-294168FD5963}"/>
              </a:ext>
            </a:extLst>
          </p:cNvPr>
          <p:cNvSpPr txBox="1"/>
          <p:nvPr/>
        </p:nvSpPr>
        <p:spPr>
          <a:xfrm>
            <a:off x="361884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A5523-0202-4E83-AB40-264D4812A2B9}"/>
              </a:ext>
            </a:extLst>
          </p:cNvPr>
          <p:cNvSpPr txBox="1"/>
          <p:nvPr/>
        </p:nvSpPr>
        <p:spPr>
          <a:xfrm>
            <a:off x="5659766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D9E90-B5C7-4D45-B58D-F1A5CDC8A221}"/>
              </a:ext>
            </a:extLst>
          </p:cNvPr>
          <p:cNvCxnSpPr/>
          <p:nvPr/>
        </p:nvCxnSpPr>
        <p:spPr>
          <a:xfrm>
            <a:off x="4305447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979590-99EE-4C94-B03C-A0E572092464}"/>
              </a:ext>
            </a:extLst>
          </p:cNvPr>
          <p:cNvSpPr txBox="1"/>
          <p:nvPr/>
        </p:nvSpPr>
        <p:spPr>
          <a:xfrm>
            <a:off x="467629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CE95E-B6FA-480C-A78F-E90DA0EEDAC3}"/>
              </a:ext>
            </a:extLst>
          </p:cNvPr>
          <p:cNvCxnSpPr/>
          <p:nvPr/>
        </p:nvCxnSpPr>
        <p:spPr>
          <a:xfrm>
            <a:off x="5659765" y="376113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8C6F94-2BB7-417E-A688-7C849555843C}"/>
              </a:ext>
            </a:extLst>
          </p:cNvPr>
          <p:cNvSpPr txBox="1"/>
          <p:nvPr/>
        </p:nvSpPr>
        <p:spPr>
          <a:xfrm>
            <a:off x="6023358" y="3319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B6FF7-EB48-48D6-8499-9BCACE190A88}"/>
              </a:ext>
            </a:extLst>
          </p:cNvPr>
          <p:cNvCxnSpPr/>
          <p:nvPr/>
        </p:nvCxnSpPr>
        <p:spPr>
          <a:xfrm>
            <a:off x="3934601" y="4563003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C8CD7A-B751-40D4-BF62-5FDEBBC1D99F}"/>
              </a:ext>
            </a:extLst>
          </p:cNvPr>
          <p:cNvSpPr txBox="1"/>
          <p:nvPr/>
        </p:nvSpPr>
        <p:spPr>
          <a:xfrm>
            <a:off x="4305447" y="424358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46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1" name="Picture 11">
            <a:extLst>
              <a:ext uri="{FF2B5EF4-FFF2-40B4-BE49-F238E27FC236}">
                <a16:creationId xmlns:a16="http://schemas.microsoft.com/office/drawing/2014/main" id="{401F59B3-BD26-43B4-AD0E-CCFDA36A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328453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0" name="Picture 10">
            <a:extLst>
              <a:ext uri="{FF2B5EF4-FFF2-40B4-BE49-F238E27FC236}">
                <a16:creationId xmlns:a16="http://schemas.microsoft.com/office/drawing/2014/main" id="{D95B95FF-1664-40C4-AE58-16481272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328453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C1009679-D6AD-4FEF-B7EC-BA706CAD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A853B80F-C79B-46E4-81E4-3AE57ADD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88914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4" name="Picture 4">
            <a:extLst>
              <a:ext uri="{FF2B5EF4-FFF2-40B4-BE49-F238E27FC236}">
                <a16:creationId xmlns:a16="http://schemas.microsoft.com/office/drawing/2014/main" id="{19FC5D4F-CB5E-4308-BEC8-F2E07408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15889"/>
            <a:ext cx="4573588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AutoShape 7">
            <a:extLst>
              <a:ext uri="{FF2B5EF4-FFF2-40B4-BE49-F238E27FC236}">
                <a16:creationId xmlns:a16="http://schemas.microsoft.com/office/drawing/2014/main" id="{AF8BEF55-EA1B-4E21-A757-2D96DA7A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484314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88" name="AutoShape 8">
            <a:extLst>
              <a:ext uri="{FF2B5EF4-FFF2-40B4-BE49-F238E27FC236}">
                <a16:creationId xmlns:a16="http://schemas.microsoft.com/office/drawing/2014/main" id="{282ECA3D-1034-4943-9871-AB2117055BEE}"/>
              </a:ext>
            </a:extLst>
          </p:cNvPr>
          <p:cNvSpPr>
            <a:spLocks noChangeArrowheads="1"/>
          </p:cNvSpPr>
          <p:nvPr/>
        </p:nvSpPr>
        <p:spPr bwMode="auto">
          <a:xfrm rot="4789470">
            <a:off x="7822407" y="2710657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692" name="AutoShape 12">
            <a:extLst>
              <a:ext uri="{FF2B5EF4-FFF2-40B4-BE49-F238E27FC236}">
                <a16:creationId xmlns:a16="http://schemas.microsoft.com/office/drawing/2014/main" id="{F7B5676D-2AE4-4FD3-8D60-CCE86EAAC33E}"/>
              </a:ext>
            </a:extLst>
          </p:cNvPr>
          <p:cNvSpPr>
            <a:spLocks noChangeArrowheads="1"/>
          </p:cNvSpPr>
          <p:nvPr/>
        </p:nvSpPr>
        <p:spPr bwMode="auto">
          <a:xfrm rot="9992617">
            <a:off x="5664200" y="4294189"/>
            <a:ext cx="1225550" cy="503237"/>
          </a:xfrm>
          <a:prstGeom prst="curvedDownArrow">
            <a:avLst>
              <a:gd name="adj1" fmla="val 48707"/>
              <a:gd name="adj2" fmla="val 9741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95E1765-AF64-4315-8588-234B7FC50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dirty="0"/>
              <a:t>LS Periodogram</a:t>
            </a:r>
            <a:endParaRPr lang="en-US" altLang="en-US" dirty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80A3DC4-5BB3-4056-876E-A4BE94EA0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en-US" dirty="0"/>
              <a:t>Non evenly spaced data</a:t>
            </a:r>
            <a:endParaRPr lang="en-US" altLang="en-US" dirty="0"/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DB2DE5A3-0B3D-477A-AD3F-D64E1588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53" y="268289"/>
            <a:ext cx="6737350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A1256711-BDD2-408C-B7B8-789A7AE9E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90" y="3941764"/>
            <a:ext cx="7100888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>
            <a:extLst>
              <a:ext uri="{FF2B5EF4-FFF2-40B4-BE49-F238E27FC236}">
                <a16:creationId xmlns:a16="http://schemas.microsoft.com/office/drawing/2014/main" id="{D2F0E0C3-58AC-4D29-824C-89209714E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90" y="3509963"/>
            <a:ext cx="79708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212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01FC-4AAC-4025-BB43-3917AC59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74E5-97CF-4DDC-90FD-8AF6DCC6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X[t] = a1X[t-1]+ a2X[t-2]+ a3X[t-3]+ ...+</a:t>
            </a:r>
            <a:r>
              <a:rPr lang="fr-FR" dirty="0" err="1"/>
              <a:t>anX</a:t>
            </a:r>
            <a:r>
              <a:rPr lang="fr-FR" dirty="0"/>
              <a:t>[t-N]+ η</a:t>
            </a:r>
            <a:endParaRPr lang="pl-PL" dirty="0"/>
          </a:p>
          <a:p>
            <a:endParaRPr lang="pl-PL" dirty="0"/>
          </a:p>
          <a:p>
            <a:r>
              <a:rPr lang="pl-PL" dirty="0"/>
              <a:t>„Magically” we get spectrum from the a1, a2 ... values</a:t>
            </a:r>
            <a:endParaRPr lang="en-GB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1DE0EE5-830E-4538-ADC9-DD86807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90" y="3941764"/>
            <a:ext cx="7100888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01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0954396-4C3F-40D3-B5A0-8679FCB11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191063"/>
              </p:ext>
            </p:extLst>
          </p:nvPr>
        </p:nvGraphicFramePr>
        <p:xfrm>
          <a:off x="2863645" y="1504666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2A9A38-9E2A-4EA8-BE0A-4B10C4D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E801-CC87-4337-808C-EBB76EA6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EC0DB-1BFC-45AC-9C8C-C0553B5F0802}"/>
              </a:ext>
            </a:extLst>
          </p:cNvPr>
          <p:cNvSpPr txBox="1"/>
          <p:nvPr/>
        </p:nvSpPr>
        <p:spPr>
          <a:xfrm>
            <a:off x="2798035" y="532419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=?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2C108B-E709-4B41-BAF8-1E508A4861C8}"/>
              </a:ext>
            </a:extLst>
          </p:cNvPr>
          <p:cNvCxnSpPr/>
          <p:nvPr/>
        </p:nvCxnSpPr>
        <p:spPr>
          <a:xfrm>
            <a:off x="3272696" y="2263626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846F83-C838-4CC8-AC34-D1B99895E19B}"/>
              </a:ext>
            </a:extLst>
          </p:cNvPr>
          <p:cNvCxnSpPr/>
          <p:nvPr/>
        </p:nvCxnSpPr>
        <p:spPr>
          <a:xfrm>
            <a:off x="5288920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C3774E-A0DE-404F-96BB-294168FD5963}"/>
              </a:ext>
            </a:extLst>
          </p:cNvPr>
          <p:cNvSpPr txBox="1"/>
          <p:nvPr/>
        </p:nvSpPr>
        <p:spPr>
          <a:xfrm>
            <a:off x="361884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A5523-0202-4E83-AB40-264D4812A2B9}"/>
              </a:ext>
            </a:extLst>
          </p:cNvPr>
          <p:cNvSpPr txBox="1"/>
          <p:nvPr/>
        </p:nvSpPr>
        <p:spPr>
          <a:xfrm>
            <a:off x="5659766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D9E90-B5C7-4D45-B58D-F1A5CDC8A221}"/>
              </a:ext>
            </a:extLst>
          </p:cNvPr>
          <p:cNvCxnSpPr/>
          <p:nvPr/>
        </p:nvCxnSpPr>
        <p:spPr>
          <a:xfrm>
            <a:off x="4305447" y="225745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979590-99EE-4C94-B03C-A0E572092464}"/>
              </a:ext>
            </a:extLst>
          </p:cNvPr>
          <p:cNvSpPr txBox="1"/>
          <p:nvPr/>
        </p:nvSpPr>
        <p:spPr>
          <a:xfrm>
            <a:off x="4676293" y="193804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BCE95E-B6FA-480C-A78F-E90DA0EEDAC3}"/>
              </a:ext>
            </a:extLst>
          </p:cNvPr>
          <p:cNvCxnSpPr/>
          <p:nvPr/>
        </p:nvCxnSpPr>
        <p:spPr>
          <a:xfrm>
            <a:off x="5659765" y="3761137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8C6F94-2BB7-417E-A688-7C849555843C}"/>
              </a:ext>
            </a:extLst>
          </p:cNvPr>
          <p:cNvSpPr txBox="1"/>
          <p:nvPr/>
        </p:nvSpPr>
        <p:spPr>
          <a:xfrm>
            <a:off x="6023358" y="33198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B6FF7-EB48-48D6-8499-9BCACE190A88}"/>
              </a:ext>
            </a:extLst>
          </p:cNvPr>
          <p:cNvCxnSpPr/>
          <p:nvPr/>
        </p:nvCxnSpPr>
        <p:spPr>
          <a:xfrm>
            <a:off x="3801391" y="4603921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C8CD7A-B751-40D4-BF62-5FDEBBC1D99F}"/>
              </a:ext>
            </a:extLst>
          </p:cNvPr>
          <p:cNvSpPr txBox="1"/>
          <p:nvPr/>
        </p:nvSpPr>
        <p:spPr>
          <a:xfrm>
            <a:off x="4305447" y="4243586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</a:rPr>
              <a:t>t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8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Period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539715" y="5517233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1"/>
                </a:solidFill>
              </a:rPr>
              <a:t>F(x + t) =? F(x)</a:t>
            </a:r>
            <a:endParaRPr lang="en-GB" sz="2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62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91744" y="2708920"/>
            <a:ext cx="3024336" cy="369332"/>
            <a:chOff x="2267744" y="1988840"/>
            <a:chExt cx="3024336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67744" y="2314426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83968" y="2308257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13891" y="19888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54814" y="19888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58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791744" y="2708920"/>
            <a:ext cx="3024336" cy="369332"/>
            <a:chOff x="2267744" y="1988840"/>
            <a:chExt cx="3024336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67744" y="2314426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283968" y="2308257"/>
              <a:ext cx="10081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13891" y="19888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54814" y="198884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</a:rPr>
                <a:t>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27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229600" cy="852704"/>
          </a:xfrm>
        </p:spPr>
        <p:txBody>
          <a:bodyPr>
            <a:normAutofit/>
          </a:bodyPr>
          <a:lstStyle/>
          <a:p>
            <a:pPr algn="r"/>
            <a:r>
              <a:rPr lang="pl-PL" sz="4000" dirty="0"/>
              <a:t>Curve fitting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dirty="0">
                    <a:solidFill>
                      <a:schemeClr val="accent1"/>
                    </a:solidFill>
                  </a:rPr>
                  <a:t>F(x)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l-PL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l-P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−5</m:t>
                        </m:r>
                      </m:e>
                    </m:d>
                  </m:oMath>
                </a14:m>
                <a:r>
                  <a:rPr lang="pl-PL" sz="2400" dirty="0">
                    <a:solidFill>
                      <a:schemeClr val="accent1"/>
                    </a:solidFill>
                  </a:rPr>
                  <a:t>, T = 24</a:t>
                </a:r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15" y="5517233"/>
                <a:ext cx="5112568" cy="645048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267075" y="1519238"/>
          <a:ext cx="5657851" cy="381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655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454</Words>
  <Application>Microsoft Office PowerPoint</Application>
  <PresentationFormat>Widescreen</PresentationFormat>
  <Paragraphs>89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Chart</vt:lpstr>
      <vt:lpstr>Methods of period analysis</vt:lpstr>
      <vt:lpstr>Period, Phase, Amplitude of cosine</vt:lpstr>
      <vt:lpstr>Period</vt:lpstr>
      <vt:lpstr>PowerPoint Presentation</vt:lpstr>
      <vt:lpstr>PowerPoint Presentation</vt:lpstr>
      <vt:lpstr>Period</vt:lpstr>
      <vt:lpstr>Curve fitting</vt:lpstr>
      <vt:lpstr>Curve fitting</vt:lpstr>
      <vt:lpstr>Curve fitting</vt:lpstr>
      <vt:lpstr>Curve fitting</vt:lpstr>
      <vt:lpstr>Curve fitting</vt:lpstr>
      <vt:lpstr>Curve fitting</vt:lpstr>
      <vt:lpstr>Curve fitting</vt:lpstr>
      <vt:lpstr>Curve fitting</vt:lpstr>
      <vt:lpstr>Curve fitting</vt:lpstr>
      <vt:lpstr>Phase</vt:lpstr>
      <vt:lpstr>What is phase?</vt:lpstr>
      <vt:lpstr>What is phase?</vt:lpstr>
      <vt:lpstr>What is phase?</vt:lpstr>
      <vt:lpstr>What is phase?</vt:lpstr>
      <vt:lpstr>PBM – phase by max</vt:lpstr>
      <vt:lpstr>PBM – spline inter</vt:lpstr>
      <vt:lpstr>PBM – spline inter</vt:lpstr>
      <vt:lpstr>PBM</vt:lpstr>
      <vt:lpstr>PBF – phase by fit</vt:lpstr>
      <vt:lpstr>PBF – phase by fit</vt:lpstr>
      <vt:lpstr>PBF</vt:lpstr>
      <vt:lpstr>PBF</vt:lpstr>
      <vt:lpstr>PBF</vt:lpstr>
      <vt:lpstr>PBF</vt:lpstr>
      <vt:lpstr>Onset /Offset of activity</vt:lpstr>
      <vt:lpstr>Methods</vt:lpstr>
      <vt:lpstr>MFourFit </vt:lpstr>
      <vt:lpstr>MFourFit</vt:lpstr>
      <vt:lpstr>FFT NLLS </vt:lpstr>
      <vt:lpstr>FFT</vt:lpstr>
      <vt:lpstr>PowerPoint Presentation</vt:lpstr>
      <vt:lpstr>PowerPoint Presentation</vt:lpstr>
      <vt:lpstr>PowerPoint Presentation</vt:lpstr>
      <vt:lpstr>PowerPoint Presentation</vt:lpstr>
      <vt:lpstr>LS Periodogram</vt:lpstr>
      <vt:lpstr>MESA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period analysis</dc:title>
  <dc:creator>Tomasz Zielinski</dc:creator>
  <cp:lastModifiedBy>Tomasz Zielinski</cp:lastModifiedBy>
  <cp:revision>16</cp:revision>
  <dcterms:created xsi:type="dcterms:W3CDTF">2024-01-29T20:57:34Z</dcterms:created>
  <dcterms:modified xsi:type="dcterms:W3CDTF">2024-02-23T18:47:44Z</dcterms:modified>
</cp:coreProperties>
</file>