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80" r:id="rId10"/>
    <p:sldId id="269" r:id="rId11"/>
    <p:sldId id="270" r:id="rId12"/>
    <p:sldId id="272" r:id="rId13"/>
    <p:sldId id="271" r:id="rId14"/>
    <p:sldId id="274" r:id="rId15"/>
    <p:sldId id="273" r:id="rId16"/>
    <p:sldId id="276" r:id="rId17"/>
    <p:sldId id="281" r:id="rId18"/>
    <p:sldId id="26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Exercie</a:t>
            </a:r>
            <a:r>
              <a:rPr lang="en-GB" dirty="0"/>
              <a:t> 2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https://doi.org/10.5281/zenodo.6339631</a:t>
            </a:r>
            <a:r>
              <a:rPr lang="en-GB" dirty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8C16-7A29-4B7D-A8B6-E904DBF4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7A226-9D05-44E5-B181-088999AA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01" y="159135"/>
            <a:ext cx="5403652" cy="6539729"/>
          </a:xfrm>
        </p:spPr>
      </p:pic>
    </p:spTree>
    <p:extLst>
      <p:ext uri="{BB962C8B-B14F-4D97-AF65-F5344CB8AC3E}">
        <p14:creationId xmlns:p14="http://schemas.microsoft.com/office/powerpoint/2010/main" val="3460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 – </a:t>
            </a:r>
            <a:r>
              <a:rPr lang="en-GB" sz="2800" dirty="0"/>
              <a:t>Exercise 3</a:t>
            </a:r>
            <a:endParaRPr lang="en-GB" dirty="0"/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0" y="6492875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… Exercise 4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Excersice</a:t>
            </a:r>
            <a:r>
              <a:rPr lang="en-GB" dirty="0"/>
              <a:t> 1a &amp; 1b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/>
              <a:t>averag</a:t>
            </a:r>
            <a:r>
              <a:rPr lang="en-GB" dirty="0"/>
              <a:t>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</a:t>
            </a:r>
            <a:r>
              <a:rPr lang="en-GB" dirty="0"/>
              <a:t>d</a:t>
            </a:r>
            <a:r>
              <a:rPr lang="pl-PL" dirty="0"/>
              <a:t> the righ</a:t>
            </a:r>
            <a:r>
              <a:rPr lang="en-GB" dirty="0"/>
              <a:t>t</a:t>
            </a:r>
            <a:r>
              <a:rPr lang="pl-PL" dirty="0"/>
              <a:t> data tabl</a:t>
            </a:r>
            <a:r>
              <a:rPr lang="en-GB" dirty="0"/>
              <a:t>e</a:t>
            </a:r>
            <a:r>
              <a:rPr lang="pl-PL" dirty="0"/>
              <a:t> and colum</a:t>
            </a:r>
            <a:r>
              <a:rPr lang="en-GB" dirty="0"/>
              <a:t>n</a:t>
            </a:r>
            <a:endParaRPr lang="pl-PL" dirty="0"/>
          </a:p>
          <a:p>
            <a:r>
              <a:rPr lang="pl-PL" dirty="0"/>
              <a:t>Numerica</a:t>
            </a:r>
            <a:r>
              <a:rPr lang="en-GB" dirty="0"/>
              <a:t>l</a:t>
            </a:r>
            <a:r>
              <a:rPr lang="pl-PL" dirty="0"/>
              <a:t> data in pdf not suitabl</a:t>
            </a:r>
            <a:r>
              <a:rPr lang="en-GB" dirty="0"/>
              <a:t>e</a:t>
            </a:r>
            <a:r>
              <a:rPr lang="pl-PL" dirty="0"/>
              <a:t> for calculation</a:t>
            </a:r>
            <a:r>
              <a:rPr lang="en-GB" dirty="0"/>
              <a:t>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802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example exercise</vt:lpstr>
      <vt:lpstr>PowerPoint Presentation</vt:lpstr>
      <vt:lpstr>FAIR and You – Exercise 3</vt:lpstr>
      <vt:lpstr>FAIR vs Open Science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Haya Deeb</cp:lastModifiedBy>
  <cp:revision>36</cp:revision>
  <dcterms:created xsi:type="dcterms:W3CDTF">2021-05-18T22:49:39Z</dcterms:created>
  <dcterms:modified xsi:type="dcterms:W3CDTF">2025-01-14T12:20:31Z</dcterms:modified>
</cp:coreProperties>
</file>