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3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>
      <p:cViewPr>
        <p:scale>
          <a:sx n="113" d="100"/>
          <a:sy n="113" d="100"/>
        </p:scale>
        <p:origin x="101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15/07/2015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15/07/2015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1125" y="32956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Summer 2015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BioRube</a:t>
            </a:r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Bot</a:t>
            </a: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 Project</a:t>
            </a:r>
            <a:endParaRPr lang="en-JM" dirty="0" smtClean="0">
              <a:solidFill>
                <a:srgbClr val="006699"/>
              </a:solidFill>
              <a:latin typeface="Trajan Pro" pitchFamily="18" charset="0"/>
              <a:ea typeface="ＭＳ Ｐゴシック" pitchFamily="34" charset="-128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51125" y="3733800"/>
            <a:ext cx="3810000" cy="742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Development Team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chemeClr val="tx2">
                    <a:lumMod val="50000"/>
                  </a:schemeClr>
                </a:solidFill>
                <a:latin typeface="BebasNEUE" pitchFamily="34" charset="0"/>
              </a:rPr>
              <a:t>Eric Rogers	Danny Carroll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chemeClr val="tx2">
                    <a:lumMod val="50000"/>
                  </a:schemeClr>
                </a:solidFill>
                <a:latin typeface="BebasNEUE" pitchFamily="34" charset="0"/>
              </a:rPr>
              <a:t>Jonathan Crowell	Jeremy Rogers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customer’s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Continuing development work on the </a:t>
            </a:r>
            <a:r>
              <a:rPr lang="en-US" sz="2000" dirty="0" err="1" smtClean="0"/>
              <a:t>BioRubeBot</a:t>
            </a:r>
            <a:r>
              <a:rPr lang="en-US" sz="2000" dirty="0" smtClean="0"/>
              <a:t> simulation project for our client, Dr. Sara Cline Ph.D. </a:t>
            </a:r>
          </a:p>
          <a:p>
            <a:r>
              <a:rPr lang="en-US" sz="2000" dirty="0" smtClean="0"/>
              <a:t>The purpose of the simulation is to simulate the MAPK signaling process inside a cell.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Learning the Unity Engine</a:t>
            </a:r>
          </a:p>
          <a:p>
            <a:r>
              <a:rPr lang="en-US" sz="2000" dirty="0" smtClean="0"/>
              <a:t>Learning C#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46375"/>
            <a:ext cx="446890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When the project was handed off to us, the previous team had accomplished the following:</a:t>
            </a:r>
          </a:p>
          <a:p>
            <a:r>
              <a:rPr lang="en-US" sz="2000" dirty="0" smtClean="0"/>
              <a:t>Initial design of the sandbox in Unity</a:t>
            </a:r>
          </a:p>
          <a:p>
            <a:r>
              <a:rPr lang="en-US" sz="2000" dirty="0" smtClean="0"/>
              <a:t>Coding of the menu and control functions</a:t>
            </a:r>
          </a:p>
          <a:p>
            <a:r>
              <a:rPr lang="en-US" sz="2000" dirty="0" smtClean="0"/>
              <a:t>Design of the objects to be used</a:t>
            </a:r>
          </a:p>
          <a:p>
            <a:r>
              <a:rPr lang="en-US" sz="2000" dirty="0" smtClean="0"/>
              <a:t>Limited simulation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Complete the object implementations with respect to spawn and movement.</a:t>
            </a:r>
          </a:p>
          <a:p>
            <a:r>
              <a:rPr lang="en-US" sz="2000" dirty="0" smtClean="0"/>
              <a:t>Begin work on coding the interactions between the objects used in the simulation.</a:t>
            </a:r>
          </a:p>
          <a:p>
            <a:r>
              <a:rPr lang="en-US" sz="2000" dirty="0" smtClean="0"/>
              <a:t>Develop and interactive tutorial for first time users of the simulation.</a:t>
            </a:r>
          </a:p>
          <a:p>
            <a:r>
              <a:rPr lang="en-US" sz="2000" dirty="0" smtClean="0"/>
              <a:t>Research other methods for determining the objects movement (i.e. pathing).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Completed implementation of the remaining objects for spawn and movement</a:t>
            </a:r>
          </a:p>
          <a:p>
            <a:r>
              <a:rPr lang="en-US" sz="2000" dirty="0" smtClean="0"/>
              <a:t>Completed object interactions for the G-Protein object</a:t>
            </a:r>
          </a:p>
          <a:p>
            <a:r>
              <a:rPr lang="en-US" sz="2000" dirty="0" smtClean="0"/>
              <a:t>Added Pan and Pinch-to-Zoom functionality for touchscreens</a:t>
            </a:r>
          </a:p>
          <a:p>
            <a:r>
              <a:rPr lang="en-US" sz="2000" dirty="0" smtClean="0"/>
              <a:t>Implemented tutorial</a:t>
            </a:r>
          </a:p>
          <a:p>
            <a:r>
              <a:rPr lang="en-US" sz="2000" dirty="0" smtClean="0"/>
              <a:t>Implemented new pathing algorithm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Unity is a very powerful, very versatile design tool.</a:t>
            </a:r>
          </a:p>
          <a:p>
            <a:r>
              <a:rPr lang="en-US" sz="2000" dirty="0" smtClean="0"/>
              <a:t>Working with a team can be both challenging and rewarding.</a:t>
            </a:r>
          </a:p>
          <a:p>
            <a:r>
              <a:rPr lang="en-US" sz="2000" dirty="0" smtClean="0"/>
              <a:t>Adapting the concepts from biology into a functioning simulation is challenging.</a:t>
            </a:r>
          </a:p>
          <a:p>
            <a:r>
              <a:rPr lang="en-US" sz="2000" dirty="0" smtClean="0"/>
              <a:t>Managing tasks and deadlines is vital to the success of a project.</a:t>
            </a:r>
          </a:p>
          <a:p>
            <a:r>
              <a:rPr lang="en-US" sz="2000" dirty="0" smtClean="0"/>
              <a:t>Complete documentation is important to future iterations of the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952750"/>
            <a:ext cx="1281112" cy="16912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thensStateOfficial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47</TotalTime>
  <Words>260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Bebas Neue</vt:lpstr>
      <vt:lpstr>BebasNEUE</vt:lpstr>
      <vt:lpstr>Calibri</vt:lpstr>
      <vt:lpstr>Courier New</vt:lpstr>
      <vt:lpstr>Futura LT Bold</vt:lpstr>
      <vt:lpstr>Futura LT Condensed</vt:lpstr>
      <vt:lpstr>Pacifico</vt:lpstr>
      <vt:lpstr>Trajan Pro</vt:lpstr>
      <vt:lpstr>AthensStateOfficial</vt:lpstr>
      <vt:lpstr>BioRubeBot Project</vt:lpstr>
      <vt:lpstr>The customer’s problem…</vt:lpstr>
      <vt:lpstr>Challenge to the team…</vt:lpstr>
      <vt:lpstr>The Story So Far……</vt:lpstr>
      <vt:lpstr>Our Tasks</vt:lpstr>
      <vt:lpstr>Our Contributions</vt:lpstr>
      <vt:lpstr>Our Takeaways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BioRubeBot Project</dc:title>
  <dc:creator>Microsoft account</dc:creator>
  <cp:lastModifiedBy>Microsoft account</cp:lastModifiedBy>
  <cp:revision>6</cp:revision>
  <dcterms:created xsi:type="dcterms:W3CDTF">2015-07-15T19:09:31Z</dcterms:created>
  <dcterms:modified xsi:type="dcterms:W3CDTF">2015-07-15T19:57:27Z</dcterms:modified>
</cp:coreProperties>
</file>