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handoutMasterIdLst>
    <p:handoutMasterId r:id="rId15"/>
  </p:handoutMasterIdLst>
  <p:sldIdLst>
    <p:sldId id="256" r:id="rId2"/>
    <p:sldId id="340" r:id="rId3"/>
    <p:sldId id="341" r:id="rId4"/>
    <p:sldId id="342" r:id="rId5"/>
    <p:sldId id="343" r:id="rId6"/>
    <p:sldId id="348" r:id="rId7"/>
    <p:sldId id="349" r:id="rId8"/>
    <p:sldId id="344" r:id="rId9"/>
    <p:sldId id="345" r:id="rId10"/>
    <p:sldId id="346" r:id="rId11"/>
    <p:sldId id="347" r:id="rId12"/>
    <p:sldId id="338" r:id="rId13"/>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99"/>
    <a:srgbClr val="174A75"/>
    <a:srgbClr val="164A76"/>
    <a:srgbClr val="154A76"/>
    <a:srgbClr val="0065B0"/>
    <a:srgbClr val="FF0505"/>
    <a:srgbClr val="EA000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718"/>
  </p:normalViewPr>
  <p:slideViewPr>
    <p:cSldViewPr>
      <p:cViewPr varScale="1">
        <p:scale>
          <a:sx n="112" d="100"/>
          <a:sy n="112" d="100"/>
        </p:scale>
        <p:origin x="610" y="62"/>
      </p:cViewPr>
      <p:guideLst>
        <p:guide orient="horz" pos="1620"/>
        <p:guide pos="2880"/>
      </p:guideLst>
    </p:cSldViewPr>
  </p:slideViewPr>
  <p:notesTextViewPr>
    <p:cViewPr>
      <p:scale>
        <a:sx n="100" d="100"/>
        <a:sy n="100" d="100"/>
      </p:scale>
      <p:origin x="0" y="0"/>
    </p:cViewPr>
  </p:notesTextViewPr>
  <p:sorterViewPr>
    <p:cViewPr>
      <p:scale>
        <a:sx n="70" d="100"/>
        <a:sy n="70" d="100"/>
      </p:scale>
      <p:origin x="0" y="0"/>
    </p:cViewPr>
  </p:sorterViewPr>
  <p:notesViewPr>
    <p:cSldViewPr>
      <p:cViewPr varScale="1">
        <p:scale>
          <a:sx n="53" d="100"/>
          <a:sy n="53" d="100"/>
        </p:scale>
        <p:origin x="-294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JM"/>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BB21C36F-3D9D-4C17-B60D-5CF189A067ED}" type="datetimeFigureOut">
              <a:rPr lang="en-JM"/>
              <a:pPr>
                <a:defRPr/>
              </a:pPr>
              <a:t>26/11/2015</a:t>
            </a:fld>
            <a:endParaRPr lang="en-JM"/>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JM"/>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6CF9A5CF-558B-4EB9-BEB1-EC9166B39862}" type="slidenum">
              <a:rPr lang="en-JM"/>
              <a:pPr>
                <a:defRPr/>
              </a:pPr>
              <a:t>‹#›</a:t>
            </a:fld>
            <a:endParaRPr lang="en-JM"/>
          </a:p>
        </p:txBody>
      </p:sp>
    </p:spTree>
    <p:extLst>
      <p:ext uri="{BB962C8B-B14F-4D97-AF65-F5344CB8AC3E}">
        <p14:creationId xmlns:p14="http://schemas.microsoft.com/office/powerpoint/2010/main" val="137777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JM"/>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atin typeface="Calibri" pitchFamily="34" charset="0"/>
              </a:defRPr>
            </a:lvl1pPr>
          </a:lstStyle>
          <a:p>
            <a:pPr>
              <a:defRPr/>
            </a:pPr>
            <a:fld id="{082A7D35-A956-4A43-8581-DE6D6CE788A6}" type="datetimeFigureOut">
              <a:rPr lang="en-JM"/>
              <a:pPr>
                <a:defRPr/>
              </a:pPr>
              <a:t>26/11/2015</a:t>
            </a:fld>
            <a:endParaRPr lang="en-JM"/>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JM"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JM"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JM"/>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atin typeface="Calibri" pitchFamily="34" charset="0"/>
              </a:defRPr>
            </a:lvl1pPr>
          </a:lstStyle>
          <a:p>
            <a:pPr>
              <a:defRPr/>
            </a:pPr>
            <a:fld id="{4B464497-61C4-46B0-ACA5-17230456BCD5}" type="slidenum">
              <a:rPr lang="en-JM"/>
              <a:pPr>
                <a:defRPr/>
              </a:pPr>
              <a:t>‹#›</a:t>
            </a:fld>
            <a:endParaRPr lang="en-JM"/>
          </a:p>
        </p:txBody>
      </p:sp>
    </p:spTree>
    <p:extLst>
      <p:ext uri="{BB962C8B-B14F-4D97-AF65-F5344CB8AC3E}">
        <p14:creationId xmlns:p14="http://schemas.microsoft.com/office/powerpoint/2010/main" val="28673114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85800" y="1597820"/>
            <a:ext cx="7772400" cy="1102519"/>
          </a:xfrm>
        </p:spPr>
        <p:txBody>
          <a:bodyPr/>
          <a:lstStyle>
            <a:lvl1pPr algn="ctr">
              <a:defRPr/>
            </a:lvl1pPr>
          </a:lstStyle>
          <a:p>
            <a:r>
              <a:rPr lang="en-US" smtClean="0"/>
              <a:t>Click to edit Master title style</a:t>
            </a:r>
            <a:endParaRPr lang="en-JM"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rgbClr val="7F7F7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JM" dirty="0"/>
          </a:p>
        </p:txBody>
      </p:sp>
      <p:sp>
        <p:nvSpPr>
          <p:cNvPr id="5" name="Footer Placeholder 4"/>
          <p:cNvSpPr>
            <a:spLocks noGrp="1"/>
          </p:cNvSpPr>
          <p:nvPr>
            <p:ph type="ftr" sz="quarter" idx="10"/>
          </p:nvPr>
        </p:nvSpPr>
        <p:spPr/>
        <p:txBody>
          <a:bodyPr/>
          <a:lstStyle>
            <a:lvl1pPr>
              <a:defRPr/>
            </a:lvl1pPr>
          </a:lstStyle>
          <a:p>
            <a:pPr>
              <a:defRPr/>
            </a:pPr>
            <a:r>
              <a:rPr lang="en-JM"/>
              <a:t>Athens State University</a:t>
            </a:r>
          </a:p>
        </p:txBody>
      </p:sp>
      <p:sp>
        <p:nvSpPr>
          <p:cNvPr id="6" name="Slide Number Placeholder 5"/>
          <p:cNvSpPr>
            <a:spLocks noGrp="1"/>
          </p:cNvSpPr>
          <p:nvPr>
            <p:ph type="sldNum" sz="quarter" idx="11"/>
          </p:nvPr>
        </p:nvSpPr>
        <p:spPr/>
        <p:txBody>
          <a:bodyPr/>
          <a:lstStyle>
            <a:lvl1pPr>
              <a:defRPr smtClean="0"/>
            </a:lvl1pPr>
          </a:lstStyle>
          <a:p>
            <a:pPr>
              <a:defRPr/>
            </a:pPr>
            <a:fld id="{F03F45A8-EFFB-45EA-B061-44A258B2EA76}" type="slidenum">
              <a:rPr lang="en-JM"/>
              <a:pPr>
                <a:defRPr/>
              </a:pPr>
              <a:t>‹#›</a:t>
            </a:fld>
            <a:endParaRPr lang="en-JM"/>
          </a:p>
        </p:txBody>
      </p:sp>
    </p:spTree>
    <p:extLst>
      <p:ext uri="{BB962C8B-B14F-4D97-AF65-F5344CB8AC3E}">
        <p14:creationId xmlns:p14="http://schemas.microsoft.com/office/powerpoint/2010/main" val="365799800"/>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1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56113" y="1077913"/>
            <a:ext cx="3925887" cy="3244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JM"/>
          </a:p>
        </p:txBody>
      </p:sp>
      <p:sp>
        <p:nvSpPr>
          <p:cNvPr id="7" name="Text Placeholder 18"/>
          <p:cNvSpPr>
            <a:spLocks noGrp="1"/>
          </p:cNvSpPr>
          <p:nvPr>
            <p:ph type="body" sz="quarter" idx="15"/>
          </p:nvPr>
        </p:nvSpPr>
        <p:spPr>
          <a:xfrm>
            <a:off x="1295400" y="1200150"/>
            <a:ext cx="2217906" cy="284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8" name="Text Placeholder 20"/>
          <p:cNvSpPr>
            <a:spLocks noGrp="1"/>
          </p:cNvSpPr>
          <p:nvPr>
            <p:ph type="body" sz="quarter" idx="16"/>
          </p:nvPr>
        </p:nvSpPr>
        <p:spPr>
          <a:xfrm>
            <a:off x="1295400" y="1428750"/>
            <a:ext cx="2743200" cy="5334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9" name="Text Placeholder 18"/>
          <p:cNvSpPr>
            <a:spLocks noGrp="1"/>
          </p:cNvSpPr>
          <p:nvPr>
            <p:ph type="body" sz="quarter" idx="17"/>
          </p:nvPr>
        </p:nvSpPr>
        <p:spPr>
          <a:xfrm>
            <a:off x="1295400" y="2266950"/>
            <a:ext cx="2217906" cy="284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0" name="Text Placeholder 20"/>
          <p:cNvSpPr>
            <a:spLocks noGrp="1"/>
          </p:cNvSpPr>
          <p:nvPr>
            <p:ph type="body" sz="quarter" idx="18"/>
          </p:nvPr>
        </p:nvSpPr>
        <p:spPr>
          <a:xfrm>
            <a:off x="1295400" y="2495550"/>
            <a:ext cx="2743200" cy="5334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1" name="Text Placeholder 18"/>
          <p:cNvSpPr>
            <a:spLocks noGrp="1"/>
          </p:cNvSpPr>
          <p:nvPr>
            <p:ph type="body" sz="quarter" idx="19"/>
          </p:nvPr>
        </p:nvSpPr>
        <p:spPr>
          <a:xfrm>
            <a:off x="1295400" y="3333750"/>
            <a:ext cx="2217906" cy="284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2" name="Text Placeholder 20"/>
          <p:cNvSpPr>
            <a:spLocks noGrp="1"/>
          </p:cNvSpPr>
          <p:nvPr>
            <p:ph type="body" sz="quarter" idx="20"/>
          </p:nvPr>
        </p:nvSpPr>
        <p:spPr>
          <a:xfrm>
            <a:off x="1295400" y="3562350"/>
            <a:ext cx="2743200" cy="5334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3" name="Picture Placeholder 24"/>
          <p:cNvSpPr>
            <a:spLocks noGrp="1"/>
          </p:cNvSpPr>
          <p:nvPr>
            <p:ph type="pic" sz="quarter" idx="28"/>
          </p:nvPr>
        </p:nvSpPr>
        <p:spPr>
          <a:xfrm>
            <a:off x="4709141" y="1352550"/>
            <a:ext cx="3429000" cy="1960213"/>
          </a:xfrm>
        </p:spPr>
        <p:txBody>
          <a:bodyPr rtlCol="0">
            <a:normAutofit/>
          </a:bodyPr>
          <a:lstStyle/>
          <a:p>
            <a:pPr lvl="0"/>
            <a:r>
              <a:rPr lang="en-US" noProof="0" smtClean="0"/>
              <a:t>Click icon to add picture</a:t>
            </a:r>
            <a:endParaRPr lang="en-JM" noProof="0"/>
          </a:p>
        </p:txBody>
      </p:sp>
      <p:sp>
        <p:nvSpPr>
          <p:cNvPr id="15" name="Footer Placeholder 3"/>
          <p:cNvSpPr>
            <a:spLocks noGrp="1"/>
          </p:cNvSpPr>
          <p:nvPr>
            <p:ph type="ftr" sz="quarter" idx="29"/>
          </p:nvPr>
        </p:nvSpPr>
        <p:spPr/>
        <p:txBody>
          <a:bodyPr/>
          <a:lstStyle>
            <a:lvl1pPr>
              <a:defRPr/>
            </a:lvl1pPr>
          </a:lstStyle>
          <a:p>
            <a:pPr>
              <a:defRPr/>
            </a:pPr>
            <a:r>
              <a:rPr lang="en-JM"/>
              <a:t>Athens State University</a:t>
            </a:r>
          </a:p>
        </p:txBody>
      </p:sp>
      <p:sp>
        <p:nvSpPr>
          <p:cNvPr id="16" name="Slide Number Placeholder 4"/>
          <p:cNvSpPr>
            <a:spLocks noGrp="1"/>
          </p:cNvSpPr>
          <p:nvPr>
            <p:ph type="sldNum" sz="quarter" idx="30"/>
          </p:nvPr>
        </p:nvSpPr>
        <p:spPr/>
        <p:txBody>
          <a:bodyPr/>
          <a:lstStyle>
            <a:lvl1pPr>
              <a:defRPr smtClean="0"/>
            </a:lvl1pPr>
          </a:lstStyle>
          <a:p>
            <a:pPr>
              <a:defRPr/>
            </a:pPr>
            <a:fld id="{2B8B7613-325B-427A-A30B-D9A0483802C5}" type="slidenum">
              <a:rPr lang="en-JM"/>
              <a:pPr>
                <a:defRPr/>
              </a:pPr>
              <a:t>‹#›</a:t>
            </a:fld>
            <a:endParaRPr lang="en-JM"/>
          </a:p>
        </p:txBody>
      </p:sp>
    </p:spTree>
    <p:extLst>
      <p:ext uri="{BB962C8B-B14F-4D97-AF65-F5344CB8AC3E}">
        <p14:creationId xmlns:p14="http://schemas.microsoft.com/office/powerpoint/2010/main" val="2804654782"/>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12"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81000" y="1323975"/>
            <a:ext cx="4918075" cy="2935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JM"/>
          </a:p>
        </p:txBody>
      </p:sp>
      <p:sp>
        <p:nvSpPr>
          <p:cNvPr id="6" name="Text Placeholder 18"/>
          <p:cNvSpPr>
            <a:spLocks noGrp="1"/>
          </p:cNvSpPr>
          <p:nvPr>
            <p:ph type="body" sz="quarter" idx="15"/>
          </p:nvPr>
        </p:nvSpPr>
        <p:spPr>
          <a:xfrm>
            <a:off x="5791200" y="1373187"/>
            <a:ext cx="2667000" cy="665163"/>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8" name="Text Placeholder 18"/>
          <p:cNvSpPr>
            <a:spLocks noGrp="1"/>
          </p:cNvSpPr>
          <p:nvPr>
            <p:ph type="body" sz="quarter" idx="17"/>
          </p:nvPr>
        </p:nvSpPr>
        <p:spPr>
          <a:xfrm>
            <a:off x="5791200" y="2190750"/>
            <a:ext cx="2819400" cy="360363"/>
          </a:xfrm>
          <a:solidFill>
            <a:srgbClr val="006699"/>
          </a:solidFill>
          <a:ln>
            <a:noFill/>
          </a:ln>
        </p:spPr>
        <p:txBody>
          <a:bodyPr>
            <a:noAutofit/>
          </a:bodyPr>
          <a:lstStyle>
            <a:lvl1pPr marL="0" indent="0">
              <a:buFontTx/>
              <a:buNone/>
              <a:defRPr sz="1600" b="0">
                <a:solidFill>
                  <a:schemeClr val="bg1"/>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9" name="Text Placeholder 20"/>
          <p:cNvSpPr>
            <a:spLocks noGrp="1"/>
          </p:cNvSpPr>
          <p:nvPr>
            <p:ph type="body" sz="quarter" idx="18"/>
          </p:nvPr>
        </p:nvSpPr>
        <p:spPr>
          <a:xfrm>
            <a:off x="5791200" y="2551113"/>
            <a:ext cx="2819400" cy="533400"/>
          </a:xfrm>
        </p:spPr>
        <p:txBody>
          <a:bodyPr>
            <a:normAutofit/>
          </a:bodyPr>
          <a:lstStyle>
            <a:lvl1pPr marL="0" indent="0">
              <a:spcBef>
                <a:spcPts val="0"/>
              </a:spcBef>
              <a:buFontTx/>
              <a:buNone/>
              <a:defRPr sz="1100">
                <a:solidFill>
                  <a:srgbClr val="006699"/>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0" name="Text Placeholder 18"/>
          <p:cNvSpPr>
            <a:spLocks noGrp="1"/>
          </p:cNvSpPr>
          <p:nvPr>
            <p:ph type="body" sz="quarter" idx="19"/>
          </p:nvPr>
        </p:nvSpPr>
        <p:spPr>
          <a:xfrm>
            <a:off x="5791200" y="3257551"/>
            <a:ext cx="2819400" cy="381000"/>
          </a:xfrm>
          <a:solidFill>
            <a:srgbClr val="006699"/>
          </a:solidFill>
          <a:ln>
            <a:noFill/>
          </a:ln>
        </p:spPr>
        <p:txBody>
          <a:bodyPr>
            <a:noAutofit/>
          </a:bodyPr>
          <a:lstStyle>
            <a:lvl1pPr marL="0" indent="0">
              <a:buFontTx/>
              <a:buNone/>
              <a:defRPr sz="1600" b="0">
                <a:solidFill>
                  <a:schemeClr val="bg1"/>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1" name="Text Placeholder 20"/>
          <p:cNvSpPr>
            <a:spLocks noGrp="1"/>
          </p:cNvSpPr>
          <p:nvPr>
            <p:ph type="body" sz="quarter" idx="20"/>
          </p:nvPr>
        </p:nvSpPr>
        <p:spPr>
          <a:xfrm>
            <a:off x="5791200" y="3638550"/>
            <a:ext cx="2971800" cy="533400"/>
          </a:xfrm>
        </p:spPr>
        <p:txBody>
          <a:bodyPr>
            <a:normAutofit/>
          </a:bodyPr>
          <a:lstStyle>
            <a:lvl1pPr marL="0" indent="0">
              <a:spcBef>
                <a:spcPts val="0"/>
              </a:spcBef>
              <a:buFontTx/>
              <a:buNone/>
              <a:defRPr sz="1100">
                <a:solidFill>
                  <a:srgbClr val="006699"/>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3" name="Picture Placeholder 16"/>
          <p:cNvSpPr>
            <a:spLocks noGrp="1"/>
          </p:cNvSpPr>
          <p:nvPr>
            <p:ph type="pic" sz="quarter" idx="21"/>
          </p:nvPr>
        </p:nvSpPr>
        <p:spPr>
          <a:xfrm>
            <a:off x="1125304" y="1700784"/>
            <a:ext cx="3429000" cy="2065944"/>
          </a:xfrm>
        </p:spPr>
        <p:txBody>
          <a:bodyPr rtlCol="0">
            <a:normAutofit/>
          </a:bodyPr>
          <a:lstStyle/>
          <a:p>
            <a:pPr lvl="0"/>
            <a:r>
              <a:rPr lang="en-US" noProof="0" smtClean="0"/>
              <a:t>Click icon to add picture</a:t>
            </a:r>
            <a:endParaRPr lang="en-JM" noProof="0"/>
          </a:p>
        </p:txBody>
      </p:sp>
      <p:sp>
        <p:nvSpPr>
          <p:cNvPr id="14" name="Footer Placeholder 3"/>
          <p:cNvSpPr>
            <a:spLocks noGrp="1"/>
          </p:cNvSpPr>
          <p:nvPr>
            <p:ph type="ftr" sz="quarter" idx="22"/>
          </p:nvPr>
        </p:nvSpPr>
        <p:spPr/>
        <p:txBody>
          <a:bodyPr/>
          <a:lstStyle>
            <a:lvl1pPr>
              <a:defRPr/>
            </a:lvl1pPr>
          </a:lstStyle>
          <a:p>
            <a:pPr>
              <a:defRPr/>
            </a:pPr>
            <a:r>
              <a:rPr lang="en-JM"/>
              <a:t>Athens State University</a:t>
            </a:r>
          </a:p>
        </p:txBody>
      </p:sp>
      <p:sp>
        <p:nvSpPr>
          <p:cNvPr id="15" name="Slide Number Placeholder 4"/>
          <p:cNvSpPr>
            <a:spLocks noGrp="1"/>
          </p:cNvSpPr>
          <p:nvPr>
            <p:ph type="sldNum" sz="quarter" idx="23"/>
          </p:nvPr>
        </p:nvSpPr>
        <p:spPr/>
        <p:txBody>
          <a:bodyPr/>
          <a:lstStyle>
            <a:lvl1pPr>
              <a:defRPr smtClean="0"/>
            </a:lvl1pPr>
          </a:lstStyle>
          <a:p>
            <a:pPr>
              <a:defRPr/>
            </a:pPr>
            <a:fld id="{792F3572-81AB-4E29-86CA-624E5B8F0E7B}" type="slidenum">
              <a:rPr lang="en-JM"/>
              <a:pPr>
                <a:defRPr/>
              </a:pPr>
              <a:t>‹#›</a:t>
            </a:fld>
            <a:endParaRPr lang="en-JM"/>
          </a:p>
        </p:txBody>
      </p:sp>
    </p:spTree>
    <p:extLst>
      <p:ext uri="{BB962C8B-B14F-4D97-AF65-F5344CB8AC3E}">
        <p14:creationId xmlns:p14="http://schemas.microsoft.com/office/powerpoint/2010/main" val="1254483792"/>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List">
    <p:spTree>
      <p:nvGrpSpPr>
        <p:cNvPr id="1" name=""/>
        <p:cNvGrpSpPr/>
        <p:nvPr/>
      </p:nvGrpSpPr>
      <p:grpSpPr>
        <a:xfrm>
          <a:off x="0" y="0"/>
          <a:ext cx="0" cy="0"/>
          <a:chOff x="0" y="0"/>
          <a:chExt cx="0" cy="0"/>
        </a:xfrm>
      </p:grpSpPr>
      <p:cxnSp>
        <p:nvCxnSpPr>
          <p:cNvPr id="9" name="Straight Connector 8"/>
          <p:cNvCxnSpPr/>
          <p:nvPr userDrawn="1"/>
        </p:nvCxnSpPr>
        <p:spPr>
          <a:xfrm>
            <a:off x="3200400" y="1189038"/>
            <a:ext cx="0" cy="2686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096000" y="1189038"/>
            <a:ext cx="0" cy="268605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JM"/>
          </a:p>
        </p:txBody>
      </p:sp>
      <p:sp>
        <p:nvSpPr>
          <p:cNvPr id="15" name="Text Placeholder 14"/>
          <p:cNvSpPr>
            <a:spLocks noGrp="1"/>
          </p:cNvSpPr>
          <p:nvPr>
            <p:ph type="body" sz="quarter" idx="13"/>
          </p:nvPr>
        </p:nvSpPr>
        <p:spPr>
          <a:xfrm>
            <a:off x="457200" y="1581150"/>
            <a:ext cx="2590800" cy="2362200"/>
          </a:xfrm>
        </p:spPr>
        <p:txBody>
          <a:bodyPr>
            <a:normAutofit/>
          </a:bodyPr>
          <a:lstStyle>
            <a:lvl1pPr>
              <a:buClr>
                <a:srgbClr val="0070C0"/>
              </a:buClr>
              <a:buSzPct val="120000"/>
              <a:buFont typeface="Courier New" pitchFamily="49" charset="0"/>
              <a:buChar char="o"/>
              <a:defRPr sz="1200"/>
            </a:lvl1pPr>
          </a:lstStyle>
          <a:p>
            <a:pPr lvl="0"/>
            <a:r>
              <a:rPr lang="en-US" smtClean="0"/>
              <a:t>Click to edit Master text styles</a:t>
            </a:r>
          </a:p>
        </p:txBody>
      </p:sp>
      <p:sp>
        <p:nvSpPr>
          <p:cNvPr id="16" name="Text Placeholder 14"/>
          <p:cNvSpPr>
            <a:spLocks noGrp="1"/>
          </p:cNvSpPr>
          <p:nvPr>
            <p:ph type="body" sz="quarter" idx="14"/>
          </p:nvPr>
        </p:nvSpPr>
        <p:spPr>
          <a:xfrm>
            <a:off x="3352800" y="1581150"/>
            <a:ext cx="2590800" cy="2362200"/>
          </a:xfrm>
        </p:spPr>
        <p:txBody>
          <a:bodyPr>
            <a:normAutofit/>
          </a:bodyPr>
          <a:lstStyle>
            <a:lvl1pPr>
              <a:buClr>
                <a:srgbClr val="0070C0"/>
              </a:buClr>
              <a:buSzPct val="120000"/>
              <a:buFont typeface="Courier New" pitchFamily="49" charset="0"/>
              <a:buChar char="o"/>
              <a:defRPr sz="1200"/>
            </a:lvl1pPr>
          </a:lstStyle>
          <a:p>
            <a:pPr lvl="0"/>
            <a:r>
              <a:rPr lang="en-US" smtClean="0"/>
              <a:t>Click to edit Master text styles</a:t>
            </a:r>
          </a:p>
        </p:txBody>
      </p:sp>
      <p:sp>
        <p:nvSpPr>
          <p:cNvPr id="17" name="Text Placeholder 14"/>
          <p:cNvSpPr>
            <a:spLocks noGrp="1"/>
          </p:cNvSpPr>
          <p:nvPr>
            <p:ph type="body" sz="quarter" idx="15"/>
          </p:nvPr>
        </p:nvSpPr>
        <p:spPr>
          <a:xfrm>
            <a:off x="6248400" y="1581150"/>
            <a:ext cx="2590800" cy="2362200"/>
          </a:xfrm>
        </p:spPr>
        <p:txBody>
          <a:bodyPr>
            <a:normAutofit/>
          </a:bodyPr>
          <a:lstStyle>
            <a:lvl1pPr>
              <a:buClr>
                <a:srgbClr val="0070C0"/>
              </a:buClr>
              <a:buSzPct val="120000"/>
              <a:buFont typeface="Courier New" pitchFamily="49" charset="0"/>
              <a:buChar char="o"/>
              <a:defRPr sz="1200"/>
            </a:lvl1pPr>
          </a:lstStyle>
          <a:p>
            <a:pPr lvl="0"/>
            <a:r>
              <a:rPr lang="en-US" smtClean="0"/>
              <a:t>Click to edit Master text styles</a:t>
            </a:r>
          </a:p>
        </p:txBody>
      </p:sp>
      <p:sp>
        <p:nvSpPr>
          <p:cNvPr id="18" name="Content Placeholder 38"/>
          <p:cNvSpPr>
            <a:spLocks noGrp="1"/>
          </p:cNvSpPr>
          <p:nvPr>
            <p:ph sz="quarter" idx="37"/>
          </p:nvPr>
        </p:nvSpPr>
        <p:spPr>
          <a:xfrm>
            <a:off x="457200" y="1200150"/>
            <a:ext cx="2057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21" name="Content Placeholder 38"/>
          <p:cNvSpPr>
            <a:spLocks noGrp="1"/>
          </p:cNvSpPr>
          <p:nvPr>
            <p:ph sz="quarter" idx="38"/>
          </p:nvPr>
        </p:nvSpPr>
        <p:spPr>
          <a:xfrm>
            <a:off x="3352800" y="1200150"/>
            <a:ext cx="2057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23" name="Content Placeholder 38"/>
          <p:cNvSpPr>
            <a:spLocks noGrp="1"/>
          </p:cNvSpPr>
          <p:nvPr>
            <p:ph sz="quarter" idx="39"/>
          </p:nvPr>
        </p:nvSpPr>
        <p:spPr>
          <a:xfrm>
            <a:off x="6248400" y="1200150"/>
            <a:ext cx="2057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1" name="Footer Placeholder 3"/>
          <p:cNvSpPr>
            <a:spLocks noGrp="1"/>
          </p:cNvSpPr>
          <p:nvPr>
            <p:ph type="ftr" sz="quarter" idx="40"/>
          </p:nvPr>
        </p:nvSpPr>
        <p:spPr/>
        <p:txBody>
          <a:bodyPr/>
          <a:lstStyle>
            <a:lvl1pPr>
              <a:defRPr/>
            </a:lvl1pPr>
          </a:lstStyle>
          <a:p>
            <a:pPr>
              <a:defRPr/>
            </a:pPr>
            <a:r>
              <a:rPr lang="en-JM"/>
              <a:t>Athens State University</a:t>
            </a:r>
          </a:p>
        </p:txBody>
      </p:sp>
      <p:sp>
        <p:nvSpPr>
          <p:cNvPr id="12" name="Slide Number Placeholder 4"/>
          <p:cNvSpPr>
            <a:spLocks noGrp="1"/>
          </p:cNvSpPr>
          <p:nvPr>
            <p:ph type="sldNum" sz="quarter" idx="41"/>
          </p:nvPr>
        </p:nvSpPr>
        <p:spPr/>
        <p:txBody>
          <a:bodyPr/>
          <a:lstStyle>
            <a:lvl1pPr>
              <a:defRPr smtClean="0"/>
            </a:lvl1pPr>
          </a:lstStyle>
          <a:p>
            <a:pPr>
              <a:defRPr/>
            </a:pPr>
            <a:fld id="{91CBE64E-01F7-4F54-850A-46ACD4C73C3A}" type="slidenum">
              <a:rPr lang="en-JM"/>
              <a:pPr>
                <a:defRPr/>
              </a:pPr>
              <a:t>‹#›</a:t>
            </a:fld>
            <a:endParaRPr lang="en-JM"/>
          </a:p>
        </p:txBody>
      </p:sp>
    </p:spTree>
    <p:extLst>
      <p:ext uri="{BB962C8B-B14F-4D97-AF65-F5344CB8AC3E}">
        <p14:creationId xmlns:p14="http://schemas.microsoft.com/office/powerpoint/2010/main" val="1104030299"/>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CE71E94F-F3DF-4937-BBB1-41B557DAF29B}" type="slidenum">
              <a:rPr lang="en-JM"/>
              <a:pPr>
                <a:defRPr/>
              </a:pPr>
              <a:t>‹#›</a:t>
            </a:fld>
            <a:endParaRPr lang="en-JM"/>
          </a:p>
        </p:txBody>
      </p:sp>
      <p:sp>
        <p:nvSpPr>
          <p:cNvPr id="3"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916832696"/>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2"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lvl1pPr>
              <a:defRPr/>
            </a:lvl1pPr>
          </a:lstStyle>
          <a:p>
            <a:pPr>
              <a:defRPr/>
            </a:pPr>
            <a:r>
              <a:rPr lang="en-JM"/>
              <a:t>Athens State University</a:t>
            </a:r>
          </a:p>
        </p:txBody>
      </p:sp>
      <p:sp>
        <p:nvSpPr>
          <p:cNvPr id="4" name="Slide Number Placeholder 3"/>
          <p:cNvSpPr>
            <a:spLocks noGrp="1"/>
          </p:cNvSpPr>
          <p:nvPr>
            <p:ph type="sldNum" sz="quarter" idx="11"/>
          </p:nvPr>
        </p:nvSpPr>
        <p:spPr/>
        <p:txBody>
          <a:bodyPr/>
          <a:lstStyle>
            <a:lvl1pPr>
              <a:defRPr smtClean="0"/>
            </a:lvl1pPr>
          </a:lstStyle>
          <a:p>
            <a:pPr>
              <a:defRPr/>
            </a:pPr>
            <a:fld id="{4F69420C-234E-4186-AEF0-0A35E6A32C4D}" type="slidenum">
              <a:rPr lang="en-JM"/>
              <a:pPr>
                <a:defRPr/>
              </a:pPr>
              <a:t>‹#›</a:t>
            </a:fld>
            <a:endParaRPr lang="en-JM"/>
          </a:p>
        </p:txBody>
      </p:sp>
    </p:spTree>
    <p:extLst>
      <p:ext uri="{BB962C8B-B14F-4D97-AF65-F5344CB8AC3E}">
        <p14:creationId xmlns:p14="http://schemas.microsoft.com/office/powerpoint/2010/main" val="1697877538"/>
      </p:ext>
    </p:extLst>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0" y="0"/>
            <a:ext cx="9144000" cy="5162550"/>
          </a:xfrm>
        </p:spPr>
        <p:txBody>
          <a:bodyPr rtlCol="0">
            <a:normAutofit/>
          </a:bodyPr>
          <a:lstStyle/>
          <a:p>
            <a:pPr lvl="0"/>
            <a:r>
              <a:rPr lang="en-US" noProof="0" smtClean="0"/>
              <a:t>Click icon to add picture</a:t>
            </a:r>
            <a:endParaRPr lang="en-JM" noProof="0"/>
          </a:p>
        </p:txBody>
      </p:sp>
      <p:sp>
        <p:nvSpPr>
          <p:cNvPr id="3" name="Slide Number Placeholder 5"/>
          <p:cNvSpPr>
            <a:spLocks noGrp="1"/>
          </p:cNvSpPr>
          <p:nvPr>
            <p:ph type="sldNum" sz="quarter" idx="14"/>
          </p:nvPr>
        </p:nvSpPr>
        <p:spPr/>
        <p:txBody>
          <a:bodyPr/>
          <a:lstStyle>
            <a:lvl1pPr>
              <a:defRPr/>
            </a:lvl1pPr>
          </a:lstStyle>
          <a:p>
            <a:pPr>
              <a:defRPr/>
            </a:pPr>
            <a:fld id="{C0E01FD8-7056-4983-94A2-6425551D0716}" type="slidenum">
              <a:rPr lang="en-JM"/>
              <a:pPr>
                <a:defRPr/>
              </a:pPr>
              <a:t>‹#›</a:t>
            </a:fld>
            <a:endParaRPr lang="en-JM"/>
          </a:p>
        </p:txBody>
      </p:sp>
      <p:sp>
        <p:nvSpPr>
          <p:cNvPr id="4" name="Footer Placeholder 4"/>
          <p:cNvSpPr>
            <a:spLocks noGrp="1"/>
          </p:cNvSpPr>
          <p:nvPr>
            <p:ph type="ftr" sz="quarter" idx="15"/>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351237785"/>
      </p:ext>
    </p:extLst>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et The Tea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30" name="Picture Placeholder 29"/>
          <p:cNvSpPr>
            <a:spLocks noGrp="1"/>
          </p:cNvSpPr>
          <p:nvPr>
            <p:ph type="pic" sz="quarter" idx="13"/>
          </p:nvPr>
        </p:nvSpPr>
        <p:spPr>
          <a:xfrm>
            <a:off x="533400" y="1200150"/>
            <a:ext cx="1828800" cy="1518666"/>
          </a:xfrm>
        </p:spPr>
        <p:txBody>
          <a:bodyPr rtlCol="0">
            <a:normAutofit/>
          </a:bodyPr>
          <a:lstStyle>
            <a:lvl1pPr marL="0" indent="0" algn="ctr">
              <a:buFontTx/>
              <a:buNone/>
              <a:defRPr sz="1400"/>
            </a:lvl1pPr>
          </a:lstStyle>
          <a:p>
            <a:pPr lvl="0"/>
            <a:r>
              <a:rPr lang="en-US" noProof="0" smtClean="0"/>
              <a:t>Click icon to add picture</a:t>
            </a:r>
            <a:endParaRPr lang="en-JM" noProof="0" dirty="0"/>
          </a:p>
        </p:txBody>
      </p:sp>
      <p:sp>
        <p:nvSpPr>
          <p:cNvPr id="32" name="Picture Placeholder 29"/>
          <p:cNvSpPr>
            <a:spLocks noGrp="1"/>
          </p:cNvSpPr>
          <p:nvPr>
            <p:ph type="pic" sz="quarter" idx="14"/>
          </p:nvPr>
        </p:nvSpPr>
        <p:spPr>
          <a:xfrm>
            <a:off x="2590800" y="1200150"/>
            <a:ext cx="1828800" cy="1518666"/>
          </a:xfrm>
        </p:spPr>
        <p:txBody>
          <a:bodyPr rtlCol="0">
            <a:normAutofit/>
          </a:bodyPr>
          <a:lstStyle>
            <a:lvl1pPr marL="0" indent="0" algn="ctr">
              <a:buFontTx/>
              <a:buNone/>
              <a:defRPr sz="1400"/>
            </a:lvl1pPr>
          </a:lstStyle>
          <a:p>
            <a:pPr lvl="0"/>
            <a:r>
              <a:rPr lang="en-US" noProof="0" smtClean="0"/>
              <a:t>Click icon to add picture</a:t>
            </a:r>
            <a:endParaRPr lang="en-JM" noProof="0"/>
          </a:p>
        </p:txBody>
      </p:sp>
      <p:sp>
        <p:nvSpPr>
          <p:cNvPr id="34" name="Picture Placeholder 29"/>
          <p:cNvSpPr>
            <a:spLocks noGrp="1"/>
          </p:cNvSpPr>
          <p:nvPr>
            <p:ph type="pic" sz="quarter" idx="15"/>
          </p:nvPr>
        </p:nvSpPr>
        <p:spPr>
          <a:xfrm>
            <a:off x="4648200" y="1200150"/>
            <a:ext cx="1828800" cy="1518666"/>
          </a:xfrm>
        </p:spPr>
        <p:txBody>
          <a:bodyPr rtlCol="0">
            <a:normAutofit/>
          </a:bodyPr>
          <a:lstStyle>
            <a:lvl1pPr marL="0" indent="0" algn="ctr">
              <a:buFontTx/>
              <a:buNone/>
              <a:defRPr sz="1400"/>
            </a:lvl1pPr>
          </a:lstStyle>
          <a:p>
            <a:pPr lvl="0"/>
            <a:r>
              <a:rPr lang="en-US" noProof="0" smtClean="0"/>
              <a:t>Click icon to add picture</a:t>
            </a:r>
            <a:endParaRPr lang="en-JM" noProof="0"/>
          </a:p>
        </p:txBody>
      </p:sp>
      <p:sp>
        <p:nvSpPr>
          <p:cNvPr id="36" name="Picture Placeholder 29"/>
          <p:cNvSpPr>
            <a:spLocks noGrp="1"/>
          </p:cNvSpPr>
          <p:nvPr>
            <p:ph type="pic" sz="quarter" idx="16"/>
          </p:nvPr>
        </p:nvSpPr>
        <p:spPr>
          <a:xfrm>
            <a:off x="6705600" y="1200150"/>
            <a:ext cx="1828800" cy="1518666"/>
          </a:xfrm>
        </p:spPr>
        <p:txBody>
          <a:bodyPr rtlCol="0">
            <a:normAutofit/>
          </a:bodyPr>
          <a:lstStyle>
            <a:lvl1pPr marL="0" indent="0" algn="ctr">
              <a:buFontTx/>
              <a:buNone/>
              <a:defRPr sz="1400"/>
            </a:lvl1pPr>
          </a:lstStyle>
          <a:p>
            <a:pPr lvl="0"/>
            <a:r>
              <a:rPr lang="en-US" noProof="0" smtClean="0"/>
              <a:t>Click icon to add picture</a:t>
            </a:r>
            <a:endParaRPr lang="en-JM" noProof="0"/>
          </a:p>
        </p:txBody>
      </p:sp>
      <p:sp>
        <p:nvSpPr>
          <p:cNvPr id="39" name="Content Placeholder 37"/>
          <p:cNvSpPr>
            <a:spLocks noGrp="1"/>
          </p:cNvSpPr>
          <p:nvPr>
            <p:ph sz="quarter" idx="18"/>
          </p:nvPr>
        </p:nvSpPr>
        <p:spPr>
          <a:xfrm>
            <a:off x="25146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smtClean="0"/>
              <a:t>Click to edit Master text styles</a:t>
            </a:r>
          </a:p>
        </p:txBody>
      </p:sp>
      <p:sp>
        <p:nvSpPr>
          <p:cNvPr id="40" name="Content Placeholder 37"/>
          <p:cNvSpPr>
            <a:spLocks noGrp="1"/>
          </p:cNvSpPr>
          <p:nvPr>
            <p:ph sz="quarter" idx="19"/>
          </p:nvPr>
        </p:nvSpPr>
        <p:spPr>
          <a:xfrm>
            <a:off x="45720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smtClean="0"/>
              <a:t>Click to edit Master text styles</a:t>
            </a:r>
          </a:p>
        </p:txBody>
      </p:sp>
      <p:sp>
        <p:nvSpPr>
          <p:cNvPr id="41" name="Content Placeholder 37"/>
          <p:cNvSpPr>
            <a:spLocks noGrp="1"/>
          </p:cNvSpPr>
          <p:nvPr>
            <p:ph sz="quarter" idx="20"/>
          </p:nvPr>
        </p:nvSpPr>
        <p:spPr>
          <a:xfrm>
            <a:off x="66294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smtClean="0"/>
              <a:t>Click to edit Master text styles</a:t>
            </a:r>
          </a:p>
        </p:txBody>
      </p:sp>
      <p:sp>
        <p:nvSpPr>
          <p:cNvPr id="37" name="Content Placeholder 37"/>
          <p:cNvSpPr>
            <a:spLocks noGrp="1"/>
          </p:cNvSpPr>
          <p:nvPr>
            <p:ph sz="quarter" idx="21"/>
          </p:nvPr>
        </p:nvSpPr>
        <p:spPr>
          <a:xfrm>
            <a:off x="457200" y="3238500"/>
            <a:ext cx="1901952" cy="323850"/>
          </a:xfrm>
        </p:spPr>
        <p:txBody>
          <a:bodyPr>
            <a:noAutofit/>
          </a:bodyPr>
          <a:lstStyle>
            <a:lvl1pPr>
              <a:buNone/>
              <a:defRPr sz="1600">
                <a:latin typeface="Futura LT Bold"/>
              </a:defRPr>
            </a:lvl1pPr>
            <a:lvl2pPr>
              <a:defRPr sz="1600"/>
            </a:lvl2pPr>
            <a:lvl3pPr>
              <a:defRPr sz="1600"/>
            </a:lvl3pPr>
            <a:lvl4pPr>
              <a:defRPr sz="1600"/>
            </a:lvl4pPr>
            <a:lvl5pPr algn="ctr">
              <a:buNone/>
              <a:defRPr sz="1600"/>
            </a:lvl5pPr>
          </a:lstStyle>
          <a:p>
            <a:pPr lvl="0"/>
            <a:r>
              <a:rPr lang="en-US" smtClean="0"/>
              <a:t>Click to edit Master text styles</a:t>
            </a:r>
          </a:p>
        </p:txBody>
      </p:sp>
      <p:sp>
        <p:nvSpPr>
          <p:cNvPr id="25" name="Content Placeholder 37"/>
          <p:cNvSpPr>
            <a:spLocks noGrp="1"/>
          </p:cNvSpPr>
          <p:nvPr>
            <p:ph sz="quarter" idx="26"/>
          </p:nvPr>
        </p:nvSpPr>
        <p:spPr>
          <a:xfrm>
            <a:off x="25146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smtClean="0"/>
              <a:t>Click to edit Master text styles</a:t>
            </a:r>
          </a:p>
        </p:txBody>
      </p:sp>
      <p:sp>
        <p:nvSpPr>
          <p:cNvPr id="28" name="Content Placeholder 37"/>
          <p:cNvSpPr>
            <a:spLocks noGrp="1"/>
          </p:cNvSpPr>
          <p:nvPr>
            <p:ph sz="quarter" idx="27"/>
          </p:nvPr>
        </p:nvSpPr>
        <p:spPr>
          <a:xfrm>
            <a:off x="45720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smtClean="0"/>
              <a:t>Click to edit Master text styles</a:t>
            </a:r>
          </a:p>
        </p:txBody>
      </p:sp>
      <p:sp>
        <p:nvSpPr>
          <p:cNvPr id="29" name="Content Placeholder 37"/>
          <p:cNvSpPr>
            <a:spLocks noGrp="1"/>
          </p:cNvSpPr>
          <p:nvPr>
            <p:ph sz="quarter" idx="28"/>
          </p:nvPr>
        </p:nvSpPr>
        <p:spPr>
          <a:xfrm>
            <a:off x="66294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smtClean="0"/>
              <a:t>Click to edit Master text styles</a:t>
            </a:r>
          </a:p>
        </p:txBody>
      </p:sp>
      <p:sp>
        <p:nvSpPr>
          <p:cNvPr id="31" name="Content Placeholder 37"/>
          <p:cNvSpPr>
            <a:spLocks noGrp="1"/>
          </p:cNvSpPr>
          <p:nvPr>
            <p:ph sz="quarter" idx="29"/>
          </p:nvPr>
        </p:nvSpPr>
        <p:spPr>
          <a:xfrm>
            <a:off x="457200" y="3486150"/>
            <a:ext cx="1901952" cy="990600"/>
          </a:xfrm>
        </p:spPr>
        <p:txBody>
          <a:bodyPr>
            <a:noAutofit/>
          </a:bodyPr>
          <a:lstStyle>
            <a:lvl1pPr>
              <a:buNone/>
              <a:defRPr sz="1100"/>
            </a:lvl1pPr>
            <a:lvl2pPr>
              <a:defRPr sz="1600"/>
            </a:lvl2pPr>
            <a:lvl3pPr>
              <a:defRPr sz="1600"/>
            </a:lvl3pPr>
            <a:lvl4pPr>
              <a:defRPr sz="1600"/>
            </a:lvl4pPr>
            <a:lvl5pPr algn="ctr">
              <a:buNone/>
              <a:defRPr sz="1600"/>
            </a:lvl5pPr>
          </a:lstStyle>
          <a:p>
            <a:pPr lvl="0"/>
            <a:r>
              <a:rPr lang="en-US" smtClean="0"/>
              <a:t>Click to edit Master text styles</a:t>
            </a:r>
          </a:p>
        </p:txBody>
      </p:sp>
      <p:sp>
        <p:nvSpPr>
          <p:cNvPr id="46" name="Text Placeholder 42"/>
          <p:cNvSpPr>
            <a:spLocks noGrp="1"/>
          </p:cNvSpPr>
          <p:nvPr>
            <p:ph type="body" sz="quarter" idx="25"/>
          </p:nvPr>
        </p:nvSpPr>
        <p:spPr>
          <a:xfrm>
            <a:off x="5334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smtClean="0"/>
              <a:t>Click to edit Master text styles</a:t>
            </a:r>
          </a:p>
        </p:txBody>
      </p:sp>
      <p:sp>
        <p:nvSpPr>
          <p:cNvPr id="42" name="Text Placeholder 42"/>
          <p:cNvSpPr>
            <a:spLocks noGrp="1"/>
          </p:cNvSpPr>
          <p:nvPr>
            <p:ph type="body" sz="quarter" idx="30"/>
          </p:nvPr>
        </p:nvSpPr>
        <p:spPr>
          <a:xfrm>
            <a:off x="25908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smtClean="0"/>
              <a:t>Click to edit Master text styles</a:t>
            </a:r>
          </a:p>
        </p:txBody>
      </p:sp>
      <p:sp>
        <p:nvSpPr>
          <p:cNvPr id="47" name="Text Placeholder 42"/>
          <p:cNvSpPr>
            <a:spLocks noGrp="1"/>
          </p:cNvSpPr>
          <p:nvPr>
            <p:ph type="body" sz="quarter" idx="31"/>
          </p:nvPr>
        </p:nvSpPr>
        <p:spPr>
          <a:xfrm>
            <a:off x="46482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smtClean="0"/>
              <a:t>Click to edit Master text styles</a:t>
            </a:r>
          </a:p>
        </p:txBody>
      </p:sp>
      <p:sp>
        <p:nvSpPr>
          <p:cNvPr id="48" name="Text Placeholder 42"/>
          <p:cNvSpPr>
            <a:spLocks noGrp="1"/>
          </p:cNvSpPr>
          <p:nvPr>
            <p:ph type="body" sz="quarter" idx="32"/>
          </p:nvPr>
        </p:nvSpPr>
        <p:spPr>
          <a:xfrm>
            <a:off x="6705600" y="2683764"/>
            <a:ext cx="1828800" cy="268986"/>
          </a:xfrm>
          <a:solidFill>
            <a:srgbClr val="006699"/>
          </a:solidFill>
        </p:spPr>
        <p:txBody>
          <a:bodyPr anchor="ctr">
            <a:noAutofit/>
          </a:bodyPr>
          <a:lstStyle>
            <a:lvl1pPr>
              <a:buNone/>
              <a:defRPr sz="1400">
                <a:solidFill>
                  <a:schemeClr val="bg1"/>
                </a:solidFill>
                <a:latin typeface="Futura LT Bold"/>
              </a:defRPr>
            </a:lvl1pPr>
          </a:lstStyle>
          <a:p>
            <a:pPr lvl="0"/>
            <a:r>
              <a:rPr lang="en-US" smtClean="0"/>
              <a:t>Click to edit Master text styles</a:t>
            </a:r>
          </a:p>
        </p:txBody>
      </p:sp>
      <p:sp>
        <p:nvSpPr>
          <p:cNvPr id="19" name="Slide Number Placeholder 5"/>
          <p:cNvSpPr>
            <a:spLocks noGrp="1"/>
          </p:cNvSpPr>
          <p:nvPr>
            <p:ph type="sldNum" sz="quarter" idx="33"/>
          </p:nvPr>
        </p:nvSpPr>
        <p:spPr/>
        <p:txBody>
          <a:bodyPr/>
          <a:lstStyle>
            <a:lvl1pPr>
              <a:defRPr/>
            </a:lvl1pPr>
          </a:lstStyle>
          <a:p>
            <a:pPr>
              <a:defRPr/>
            </a:pPr>
            <a:fld id="{3861224A-2F11-47DF-968E-B4B80531719B}" type="slidenum">
              <a:rPr lang="en-JM"/>
              <a:pPr>
                <a:defRPr/>
              </a:pPr>
              <a:t>‹#›</a:t>
            </a:fld>
            <a:endParaRPr lang="en-JM"/>
          </a:p>
        </p:txBody>
      </p:sp>
      <p:sp>
        <p:nvSpPr>
          <p:cNvPr id="20" name="Footer Placeholder 4"/>
          <p:cNvSpPr>
            <a:spLocks noGrp="1"/>
          </p:cNvSpPr>
          <p:nvPr>
            <p:ph type="ftr" sz="quarter" idx="34"/>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37587332"/>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aph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22" name="Content Placeholder 21"/>
          <p:cNvSpPr>
            <a:spLocks noGrp="1"/>
          </p:cNvSpPr>
          <p:nvPr>
            <p:ph sz="quarter" idx="13"/>
          </p:nvPr>
        </p:nvSpPr>
        <p:spPr>
          <a:xfrm>
            <a:off x="457200" y="990600"/>
            <a:ext cx="8229600" cy="514350"/>
          </a:xfrm>
        </p:spPr>
        <p:txBody>
          <a:bodyPr>
            <a:normAutofit/>
          </a:bodyPr>
          <a:lstStyle>
            <a:lvl1pPr>
              <a:buNone/>
              <a:defRPr sz="1300"/>
            </a:lvl1pPr>
          </a:lstStyle>
          <a:p>
            <a:pPr lvl="0"/>
            <a:r>
              <a:rPr lang="en-US" smtClean="0"/>
              <a:t>Click to edit Master text styles</a:t>
            </a:r>
          </a:p>
        </p:txBody>
      </p:sp>
      <p:sp>
        <p:nvSpPr>
          <p:cNvPr id="26" name="Chart Placeholder 25"/>
          <p:cNvSpPr>
            <a:spLocks noGrp="1"/>
          </p:cNvSpPr>
          <p:nvPr>
            <p:ph type="chart" sz="quarter" idx="14"/>
          </p:nvPr>
        </p:nvSpPr>
        <p:spPr>
          <a:xfrm>
            <a:off x="304800" y="1657350"/>
            <a:ext cx="4572000" cy="2571750"/>
          </a:xfrm>
        </p:spPr>
        <p:txBody>
          <a:bodyPr rtlCol="0">
            <a:normAutofit/>
          </a:bodyPr>
          <a:lstStyle>
            <a:lvl1pPr>
              <a:defRPr sz="1400"/>
            </a:lvl1pPr>
          </a:lstStyle>
          <a:p>
            <a:pPr lvl="0"/>
            <a:r>
              <a:rPr lang="en-US" noProof="0" smtClean="0"/>
              <a:t>Click icon to add chart</a:t>
            </a:r>
            <a:endParaRPr lang="en-JM" noProof="0"/>
          </a:p>
        </p:txBody>
      </p:sp>
      <p:sp>
        <p:nvSpPr>
          <p:cNvPr id="10" name="Text Placeholder 9"/>
          <p:cNvSpPr>
            <a:spLocks noGrp="1"/>
          </p:cNvSpPr>
          <p:nvPr>
            <p:ph type="body" sz="quarter" idx="15"/>
          </p:nvPr>
        </p:nvSpPr>
        <p:spPr>
          <a:xfrm>
            <a:off x="5562600" y="2266950"/>
            <a:ext cx="2667000" cy="1752600"/>
          </a:xfrm>
        </p:spPr>
        <p:txBody>
          <a:bodyPr>
            <a:normAutofit/>
          </a:bodyPr>
          <a:lstStyle>
            <a:lvl1pPr>
              <a:buNone/>
              <a:defRPr sz="1100"/>
            </a:lvl1pPr>
            <a:lvl2pPr>
              <a:defRPr sz="1300"/>
            </a:lvl2pPr>
            <a:lvl3pPr>
              <a:defRPr sz="1300"/>
            </a:lvl3pPr>
            <a:lvl4pPr>
              <a:defRPr sz="1300"/>
            </a:lvl4pPr>
            <a:lvl5pPr>
              <a:defRPr sz="1300"/>
            </a:lvl5pPr>
          </a:lstStyle>
          <a:p>
            <a:pPr lvl="0"/>
            <a:r>
              <a:rPr lang="en-US" smtClean="0"/>
              <a:t>Click to edit Master text styles</a:t>
            </a:r>
          </a:p>
        </p:txBody>
      </p:sp>
      <p:sp>
        <p:nvSpPr>
          <p:cNvPr id="11" name="Content Placeholder 38"/>
          <p:cNvSpPr>
            <a:spLocks noGrp="1"/>
          </p:cNvSpPr>
          <p:nvPr>
            <p:ph sz="quarter" idx="37"/>
          </p:nvPr>
        </p:nvSpPr>
        <p:spPr>
          <a:xfrm>
            <a:off x="5562600" y="1885950"/>
            <a:ext cx="2438400" cy="285750"/>
          </a:xfrm>
          <a:solidFill>
            <a:srgbClr val="006699"/>
          </a:solidFill>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7" name="Slide Number Placeholder 5"/>
          <p:cNvSpPr>
            <a:spLocks noGrp="1"/>
          </p:cNvSpPr>
          <p:nvPr>
            <p:ph type="sldNum" sz="quarter" idx="38"/>
          </p:nvPr>
        </p:nvSpPr>
        <p:spPr/>
        <p:txBody>
          <a:bodyPr/>
          <a:lstStyle>
            <a:lvl1pPr>
              <a:defRPr/>
            </a:lvl1pPr>
          </a:lstStyle>
          <a:p>
            <a:pPr>
              <a:defRPr/>
            </a:pPr>
            <a:fld id="{65AEA995-827D-45F7-9EA0-026D244D56C6}" type="slidenum">
              <a:rPr lang="en-JM"/>
              <a:pPr>
                <a:defRPr/>
              </a:pPr>
              <a:t>‹#›</a:t>
            </a:fld>
            <a:endParaRPr lang="en-JM"/>
          </a:p>
        </p:txBody>
      </p:sp>
      <p:sp>
        <p:nvSpPr>
          <p:cNvPr id="8" name="Footer Placeholder 4"/>
          <p:cNvSpPr>
            <a:spLocks noGrp="1"/>
          </p:cNvSpPr>
          <p:nvPr>
            <p:ph type="ftr" sz="quarter" idx="39"/>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820600894"/>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raph Layout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26" name="Chart Placeholder 25"/>
          <p:cNvSpPr>
            <a:spLocks noGrp="1"/>
          </p:cNvSpPr>
          <p:nvPr>
            <p:ph type="chart" sz="quarter" idx="14"/>
          </p:nvPr>
        </p:nvSpPr>
        <p:spPr>
          <a:xfrm>
            <a:off x="4343400" y="1123950"/>
            <a:ext cx="4343400" cy="3105150"/>
          </a:xfrm>
        </p:spPr>
        <p:txBody>
          <a:bodyPr rtlCol="0">
            <a:normAutofit/>
          </a:bodyPr>
          <a:lstStyle>
            <a:lvl1pPr>
              <a:defRPr sz="1400"/>
            </a:lvl1pPr>
          </a:lstStyle>
          <a:p>
            <a:pPr lvl="0"/>
            <a:r>
              <a:rPr lang="en-US" noProof="0" smtClean="0"/>
              <a:t>Click icon to add chart</a:t>
            </a:r>
            <a:endParaRPr lang="en-JM" noProof="0" dirty="0"/>
          </a:p>
        </p:txBody>
      </p:sp>
      <p:sp>
        <p:nvSpPr>
          <p:cNvPr id="10" name="Text Placeholder 18"/>
          <p:cNvSpPr>
            <a:spLocks noGrp="1"/>
          </p:cNvSpPr>
          <p:nvPr>
            <p:ph type="body" sz="quarter" idx="15"/>
          </p:nvPr>
        </p:nvSpPr>
        <p:spPr>
          <a:xfrm>
            <a:off x="533400" y="1352550"/>
            <a:ext cx="2217906" cy="284163"/>
          </a:xfrm>
        </p:spPr>
        <p:txBody>
          <a:bodyPr>
            <a:noAutofit/>
          </a:bodyPr>
          <a:lstStyle>
            <a:lvl1pPr marL="0" indent="0">
              <a:buFontTx/>
              <a:buNone/>
              <a:defRPr sz="1600" b="0">
                <a:solidFill>
                  <a:srgbClr val="0070C0"/>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1" name="Text Placeholder 20"/>
          <p:cNvSpPr>
            <a:spLocks noGrp="1"/>
          </p:cNvSpPr>
          <p:nvPr>
            <p:ph type="body" sz="quarter" idx="16"/>
          </p:nvPr>
        </p:nvSpPr>
        <p:spPr>
          <a:xfrm>
            <a:off x="533400" y="15811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2" name="Text Placeholder 18"/>
          <p:cNvSpPr>
            <a:spLocks noGrp="1"/>
          </p:cNvSpPr>
          <p:nvPr>
            <p:ph type="body" sz="quarter" idx="17"/>
          </p:nvPr>
        </p:nvSpPr>
        <p:spPr>
          <a:xfrm>
            <a:off x="533400" y="2419350"/>
            <a:ext cx="2217906" cy="284163"/>
          </a:xfrm>
        </p:spPr>
        <p:txBody>
          <a:bodyPr>
            <a:noAutofit/>
          </a:bodyPr>
          <a:lstStyle>
            <a:lvl1pPr marL="0" indent="0">
              <a:buFontTx/>
              <a:buNone/>
              <a:defRPr sz="1600" b="0">
                <a:solidFill>
                  <a:srgbClr val="0070C0"/>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3" name="Text Placeholder 20"/>
          <p:cNvSpPr>
            <a:spLocks noGrp="1"/>
          </p:cNvSpPr>
          <p:nvPr>
            <p:ph type="body" sz="quarter" idx="18"/>
          </p:nvPr>
        </p:nvSpPr>
        <p:spPr>
          <a:xfrm>
            <a:off x="533400" y="26479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 Placeholder 18"/>
          <p:cNvSpPr>
            <a:spLocks noGrp="1"/>
          </p:cNvSpPr>
          <p:nvPr>
            <p:ph type="body" sz="quarter" idx="19"/>
          </p:nvPr>
        </p:nvSpPr>
        <p:spPr>
          <a:xfrm>
            <a:off x="533400" y="3486150"/>
            <a:ext cx="2217906" cy="284163"/>
          </a:xfrm>
        </p:spPr>
        <p:txBody>
          <a:bodyPr>
            <a:noAutofit/>
          </a:bodyPr>
          <a:lstStyle>
            <a:lvl1pPr marL="0" indent="0">
              <a:buFontTx/>
              <a:buNone/>
              <a:defRPr sz="1600" b="0">
                <a:solidFill>
                  <a:srgbClr val="0070C0"/>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5" name="Text Placeholder 20"/>
          <p:cNvSpPr>
            <a:spLocks noGrp="1"/>
          </p:cNvSpPr>
          <p:nvPr>
            <p:ph type="body" sz="quarter" idx="20"/>
          </p:nvPr>
        </p:nvSpPr>
        <p:spPr>
          <a:xfrm>
            <a:off x="533400" y="37147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6" name="Slide Number Placeholder 5"/>
          <p:cNvSpPr>
            <a:spLocks noGrp="1"/>
          </p:cNvSpPr>
          <p:nvPr>
            <p:ph type="sldNum" sz="quarter" idx="21"/>
          </p:nvPr>
        </p:nvSpPr>
        <p:spPr/>
        <p:txBody>
          <a:bodyPr/>
          <a:lstStyle>
            <a:lvl1pPr>
              <a:defRPr/>
            </a:lvl1pPr>
          </a:lstStyle>
          <a:p>
            <a:pPr>
              <a:defRPr/>
            </a:pPr>
            <a:fld id="{5B441A89-FE03-4018-9355-2EF170E85CF3}" type="slidenum">
              <a:rPr lang="en-JM"/>
              <a:pPr>
                <a:defRPr/>
              </a:pPr>
              <a:t>‹#›</a:t>
            </a:fld>
            <a:endParaRPr lang="en-JM"/>
          </a:p>
        </p:txBody>
      </p:sp>
      <p:sp>
        <p:nvSpPr>
          <p:cNvPr id="17" name="Footer Placeholder 4"/>
          <p:cNvSpPr>
            <a:spLocks noGrp="1"/>
          </p:cNvSpPr>
          <p:nvPr>
            <p:ph type="ftr" sz="quarter" idx="2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55860496"/>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ph Layout Option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22" name="Content Placeholder 21"/>
          <p:cNvSpPr>
            <a:spLocks noGrp="1"/>
          </p:cNvSpPr>
          <p:nvPr>
            <p:ph sz="quarter" idx="13"/>
          </p:nvPr>
        </p:nvSpPr>
        <p:spPr>
          <a:xfrm>
            <a:off x="457200" y="914400"/>
            <a:ext cx="8229600" cy="514350"/>
          </a:xfrm>
        </p:spPr>
        <p:txBody>
          <a:bodyPr>
            <a:normAutofit/>
          </a:bodyPr>
          <a:lstStyle>
            <a:lvl1pPr>
              <a:buNone/>
              <a:defRPr sz="1200"/>
            </a:lvl1pPr>
          </a:lstStyle>
          <a:p>
            <a:pPr lvl="0"/>
            <a:r>
              <a:rPr lang="en-US" smtClean="0"/>
              <a:t>Click to edit Master text styles</a:t>
            </a:r>
          </a:p>
        </p:txBody>
      </p:sp>
      <p:sp>
        <p:nvSpPr>
          <p:cNvPr id="26" name="Chart Placeholder 25"/>
          <p:cNvSpPr>
            <a:spLocks noGrp="1"/>
          </p:cNvSpPr>
          <p:nvPr>
            <p:ph type="chart" sz="quarter" idx="14"/>
          </p:nvPr>
        </p:nvSpPr>
        <p:spPr>
          <a:xfrm>
            <a:off x="228600" y="1600200"/>
            <a:ext cx="4572000" cy="2647950"/>
          </a:xfrm>
        </p:spPr>
        <p:txBody>
          <a:bodyPr rtlCol="0">
            <a:normAutofit/>
          </a:bodyPr>
          <a:lstStyle>
            <a:lvl1pPr>
              <a:defRPr sz="1400"/>
            </a:lvl1pPr>
          </a:lstStyle>
          <a:p>
            <a:pPr lvl="0"/>
            <a:r>
              <a:rPr lang="en-US" noProof="0" smtClean="0"/>
              <a:t>Click icon to add chart</a:t>
            </a:r>
            <a:endParaRPr lang="en-JM" noProof="0"/>
          </a:p>
        </p:txBody>
      </p:sp>
      <p:sp>
        <p:nvSpPr>
          <p:cNvPr id="23" name="Text Placeholder 22"/>
          <p:cNvSpPr>
            <a:spLocks noGrp="1"/>
          </p:cNvSpPr>
          <p:nvPr>
            <p:ph type="body" sz="quarter" idx="15"/>
          </p:nvPr>
        </p:nvSpPr>
        <p:spPr>
          <a:xfrm>
            <a:off x="5867400" y="1809750"/>
            <a:ext cx="2667000" cy="533400"/>
          </a:xfrm>
        </p:spPr>
        <p:txBody>
          <a:bodyPr>
            <a:normAutofit/>
          </a:bodyPr>
          <a:lstStyle>
            <a:lvl1pPr>
              <a:buNone/>
              <a:defRPr sz="1100">
                <a:solidFill>
                  <a:srgbClr val="006699"/>
                </a:solidFill>
              </a:defRPr>
            </a:lvl1pPr>
          </a:lstStyle>
          <a:p>
            <a:pPr lvl="0"/>
            <a:r>
              <a:rPr lang="en-US" smtClean="0"/>
              <a:t>Click to edit Master text styles</a:t>
            </a:r>
          </a:p>
        </p:txBody>
      </p:sp>
      <p:sp>
        <p:nvSpPr>
          <p:cNvPr id="24" name="Text Placeholder 22"/>
          <p:cNvSpPr>
            <a:spLocks noGrp="1"/>
          </p:cNvSpPr>
          <p:nvPr>
            <p:ph type="body" sz="quarter" idx="16"/>
          </p:nvPr>
        </p:nvSpPr>
        <p:spPr>
          <a:xfrm>
            <a:off x="5867400" y="2419350"/>
            <a:ext cx="2667000" cy="533400"/>
          </a:xfrm>
        </p:spPr>
        <p:txBody>
          <a:bodyPr>
            <a:normAutofit/>
          </a:bodyPr>
          <a:lstStyle>
            <a:lvl1pPr>
              <a:buNone/>
              <a:defRPr sz="1100">
                <a:solidFill>
                  <a:srgbClr val="006699"/>
                </a:solidFill>
              </a:defRPr>
            </a:lvl1pPr>
          </a:lstStyle>
          <a:p>
            <a:pPr lvl="0"/>
            <a:r>
              <a:rPr lang="en-US" smtClean="0"/>
              <a:t>Click to edit Master text styles</a:t>
            </a:r>
          </a:p>
        </p:txBody>
      </p:sp>
      <p:sp>
        <p:nvSpPr>
          <p:cNvPr id="25" name="Text Placeholder 22"/>
          <p:cNvSpPr>
            <a:spLocks noGrp="1"/>
          </p:cNvSpPr>
          <p:nvPr>
            <p:ph type="body" sz="quarter" idx="17"/>
          </p:nvPr>
        </p:nvSpPr>
        <p:spPr>
          <a:xfrm>
            <a:off x="5867400" y="3028950"/>
            <a:ext cx="2667000" cy="533400"/>
          </a:xfrm>
        </p:spPr>
        <p:txBody>
          <a:bodyPr>
            <a:normAutofit/>
          </a:bodyPr>
          <a:lstStyle>
            <a:lvl1pPr>
              <a:buNone/>
              <a:defRPr sz="1100">
                <a:solidFill>
                  <a:srgbClr val="006699"/>
                </a:solidFill>
              </a:defRPr>
            </a:lvl1pPr>
          </a:lstStyle>
          <a:p>
            <a:pPr lvl="0"/>
            <a:r>
              <a:rPr lang="en-US" smtClean="0"/>
              <a:t>Click to edit Master text styles</a:t>
            </a:r>
          </a:p>
        </p:txBody>
      </p:sp>
      <p:sp>
        <p:nvSpPr>
          <p:cNvPr id="27" name="Text Placeholder 22"/>
          <p:cNvSpPr>
            <a:spLocks noGrp="1"/>
          </p:cNvSpPr>
          <p:nvPr>
            <p:ph type="body" sz="quarter" idx="18"/>
          </p:nvPr>
        </p:nvSpPr>
        <p:spPr>
          <a:xfrm>
            <a:off x="5867400" y="3638550"/>
            <a:ext cx="2667000" cy="533400"/>
          </a:xfrm>
        </p:spPr>
        <p:txBody>
          <a:bodyPr>
            <a:normAutofit/>
          </a:bodyPr>
          <a:lstStyle>
            <a:lvl1pPr>
              <a:buNone/>
              <a:defRPr sz="1100">
                <a:solidFill>
                  <a:srgbClr val="006699"/>
                </a:solidFill>
              </a:defRPr>
            </a:lvl1pPr>
          </a:lstStyle>
          <a:p>
            <a:pPr lvl="0"/>
            <a:r>
              <a:rPr lang="en-US" smtClean="0"/>
              <a:t>Click to edit Master text styles</a:t>
            </a:r>
          </a:p>
        </p:txBody>
      </p:sp>
      <p:sp>
        <p:nvSpPr>
          <p:cNvPr id="28" name="Content Placeholder 38"/>
          <p:cNvSpPr>
            <a:spLocks noGrp="1"/>
          </p:cNvSpPr>
          <p:nvPr>
            <p:ph sz="quarter" idx="37"/>
          </p:nvPr>
        </p:nvSpPr>
        <p:spPr>
          <a:xfrm>
            <a:off x="4876800" y="1935748"/>
            <a:ext cx="838200" cy="33120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29" name="Content Placeholder 38"/>
          <p:cNvSpPr>
            <a:spLocks noGrp="1"/>
          </p:cNvSpPr>
          <p:nvPr>
            <p:ph sz="quarter" idx="38"/>
          </p:nvPr>
        </p:nvSpPr>
        <p:spPr>
          <a:xfrm>
            <a:off x="4876800" y="2564398"/>
            <a:ext cx="8382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30" name="Content Placeholder 38"/>
          <p:cNvSpPr>
            <a:spLocks noGrp="1"/>
          </p:cNvSpPr>
          <p:nvPr>
            <p:ph sz="quarter" idx="39"/>
          </p:nvPr>
        </p:nvSpPr>
        <p:spPr>
          <a:xfrm>
            <a:off x="4876800" y="3173998"/>
            <a:ext cx="8382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31" name="Content Placeholder 38"/>
          <p:cNvSpPr>
            <a:spLocks noGrp="1"/>
          </p:cNvSpPr>
          <p:nvPr>
            <p:ph sz="quarter" idx="40"/>
          </p:nvPr>
        </p:nvSpPr>
        <p:spPr>
          <a:xfrm>
            <a:off x="4876800" y="3783598"/>
            <a:ext cx="8382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3" name="Slide Number Placeholder 5"/>
          <p:cNvSpPr>
            <a:spLocks noGrp="1"/>
          </p:cNvSpPr>
          <p:nvPr>
            <p:ph type="sldNum" sz="quarter" idx="41"/>
          </p:nvPr>
        </p:nvSpPr>
        <p:spPr/>
        <p:txBody>
          <a:bodyPr/>
          <a:lstStyle>
            <a:lvl1pPr>
              <a:defRPr/>
            </a:lvl1pPr>
          </a:lstStyle>
          <a:p>
            <a:pPr>
              <a:defRPr/>
            </a:pPr>
            <a:fld id="{470B9A1F-2C94-4411-8AE5-2C72312DA4E5}" type="slidenum">
              <a:rPr lang="en-JM"/>
              <a:pPr>
                <a:defRPr/>
              </a:pPr>
              <a:t>‹#›</a:t>
            </a:fld>
            <a:endParaRPr lang="en-JM"/>
          </a:p>
        </p:txBody>
      </p:sp>
      <p:sp>
        <p:nvSpPr>
          <p:cNvPr id="14" name="Footer Placeholder 4"/>
          <p:cNvSpPr>
            <a:spLocks noGrp="1"/>
          </p:cNvSpPr>
          <p:nvPr>
            <p:ph type="ftr" sz="quarter" idx="4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75424656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dirty="0"/>
          </a:p>
        </p:txBody>
      </p:sp>
      <p:sp>
        <p:nvSpPr>
          <p:cNvPr id="4" name="Slide Number Placeholder 5"/>
          <p:cNvSpPr>
            <a:spLocks noGrp="1"/>
          </p:cNvSpPr>
          <p:nvPr>
            <p:ph type="sldNum" sz="quarter" idx="10"/>
          </p:nvPr>
        </p:nvSpPr>
        <p:spPr/>
        <p:txBody>
          <a:bodyPr/>
          <a:lstStyle>
            <a:lvl1pPr>
              <a:defRPr/>
            </a:lvl1pPr>
          </a:lstStyle>
          <a:p>
            <a:pPr>
              <a:defRPr/>
            </a:pPr>
            <a:fld id="{0BAC0FD3-E1A0-412F-9E9D-8BBC0FFD82EB}" type="slidenum">
              <a:rPr lang="en-JM"/>
              <a:pPr>
                <a:defRPr/>
              </a:pPr>
              <a:t>‹#›</a:t>
            </a:fld>
            <a:endParaRPr lang="en-JM"/>
          </a:p>
        </p:txBody>
      </p:sp>
      <p:sp>
        <p:nvSpPr>
          <p:cNvPr id="5"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234687578"/>
      </p:ext>
    </p:extLst>
  </p:cSld>
  <p:clrMapOvr>
    <a:masterClrMapping/>
  </p:clrMapOvr>
  <p:transition spd="slow"/>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rt Ar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22" name="Content Placeholder 21"/>
          <p:cNvSpPr>
            <a:spLocks noGrp="1"/>
          </p:cNvSpPr>
          <p:nvPr>
            <p:ph sz="quarter" idx="13"/>
          </p:nvPr>
        </p:nvSpPr>
        <p:spPr>
          <a:xfrm>
            <a:off x="457200" y="914400"/>
            <a:ext cx="8229600" cy="514350"/>
          </a:xfrm>
        </p:spPr>
        <p:txBody>
          <a:bodyPr>
            <a:normAutofit/>
          </a:bodyPr>
          <a:lstStyle>
            <a:lvl1pPr>
              <a:buNone/>
              <a:defRPr sz="1200"/>
            </a:lvl1pPr>
          </a:lstStyle>
          <a:p>
            <a:pPr lvl="0"/>
            <a:r>
              <a:rPr lang="en-US" smtClean="0"/>
              <a:t>Click to edit Master text styles</a:t>
            </a:r>
          </a:p>
        </p:txBody>
      </p:sp>
      <p:sp>
        <p:nvSpPr>
          <p:cNvPr id="9" name="SmartArt Placeholder 8"/>
          <p:cNvSpPr>
            <a:spLocks noGrp="1"/>
          </p:cNvSpPr>
          <p:nvPr>
            <p:ph type="dgm" sz="quarter" idx="15"/>
          </p:nvPr>
        </p:nvSpPr>
        <p:spPr>
          <a:xfrm>
            <a:off x="228600" y="1600200"/>
            <a:ext cx="4572000" cy="2628900"/>
          </a:xfrm>
        </p:spPr>
        <p:txBody>
          <a:bodyPr rtlCol="0">
            <a:normAutofit/>
          </a:bodyPr>
          <a:lstStyle>
            <a:lvl1pPr>
              <a:defRPr sz="1400"/>
            </a:lvl1pPr>
          </a:lstStyle>
          <a:p>
            <a:pPr lvl="0"/>
            <a:r>
              <a:rPr lang="en-US" noProof="0" smtClean="0"/>
              <a:t>Click icon to add SmartArt graphic</a:t>
            </a:r>
            <a:endParaRPr lang="en-JM" noProof="0"/>
          </a:p>
        </p:txBody>
      </p:sp>
      <p:sp>
        <p:nvSpPr>
          <p:cNvPr id="8" name="Text Placeholder 22"/>
          <p:cNvSpPr>
            <a:spLocks noGrp="1"/>
          </p:cNvSpPr>
          <p:nvPr>
            <p:ph type="body" sz="quarter" idx="16"/>
          </p:nvPr>
        </p:nvSpPr>
        <p:spPr>
          <a:xfrm>
            <a:off x="5867400" y="1809750"/>
            <a:ext cx="2667000" cy="533400"/>
          </a:xfrm>
        </p:spPr>
        <p:txBody>
          <a:bodyPr>
            <a:normAutofit/>
          </a:bodyPr>
          <a:lstStyle>
            <a:lvl1pPr>
              <a:buNone/>
              <a:defRPr sz="1100">
                <a:solidFill>
                  <a:srgbClr val="006699"/>
                </a:solidFill>
              </a:defRPr>
            </a:lvl1pPr>
          </a:lstStyle>
          <a:p>
            <a:pPr lvl="0"/>
            <a:r>
              <a:rPr lang="en-US" smtClean="0"/>
              <a:t>Click to edit Master text styles</a:t>
            </a:r>
          </a:p>
        </p:txBody>
      </p:sp>
      <p:sp>
        <p:nvSpPr>
          <p:cNvPr id="10" name="Text Placeholder 22"/>
          <p:cNvSpPr>
            <a:spLocks noGrp="1"/>
          </p:cNvSpPr>
          <p:nvPr>
            <p:ph type="body" sz="quarter" idx="17"/>
          </p:nvPr>
        </p:nvSpPr>
        <p:spPr>
          <a:xfrm>
            <a:off x="5867400" y="2419350"/>
            <a:ext cx="2667000" cy="533400"/>
          </a:xfrm>
        </p:spPr>
        <p:txBody>
          <a:bodyPr>
            <a:normAutofit/>
          </a:bodyPr>
          <a:lstStyle>
            <a:lvl1pPr>
              <a:buNone/>
              <a:defRPr sz="1100">
                <a:solidFill>
                  <a:srgbClr val="006699"/>
                </a:solidFill>
              </a:defRPr>
            </a:lvl1pPr>
          </a:lstStyle>
          <a:p>
            <a:pPr lvl="0"/>
            <a:r>
              <a:rPr lang="en-US" smtClean="0"/>
              <a:t>Click to edit Master text styles</a:t>
            </a:r>
          </a:p>
        </p:txBody>
      </p:sp>
      <p:sp>
        <p:nvSpPr>
          <p:cNvPr id="11" name="Text Placeholder 22"/>
          <p:cNvSpPr>
            <a:spLocks noGrp="1"/>
          </p:cNvSpPr>
          <p:nvPr>
            <p:ph type="body" sz="quarter" idx="18"/>
          </p:nvPr>
        </p:nvSpPr>
        <p:spPr>
          <a:xfrm>
            <a:off x="5867400" y="3028950"/>
            <a:ext cx="2667000" cy="533400"/>
          </a:xfrm>
        </p:spPr>
        <p:txBody>
          <a:bodyPr>
            <a:normAutofit/>
          </a:bodyPr>
          <a:lstStyle>
            <a:lvl1pPr>
              <a:buNone/>
              <a:defRPr sz="1100">
                <a:solidFill>
                  <a:srgbClr val="006699"/>
                </a:solidFill>
              </a:defRPr>
            </a:lvl1pPr>
          </a:lstStyle>
          <a:p>
            <a:pPr lvl="0"/>
            <a:r>
              <a:rPr lang="en-US" smtClean="0"/>
              <a:t>Click to edit Master text styles</a:t>
            </a:r>
          </a:p>
        </p:txBody>
      </p:sp>
      <p:sp>
        <p:nvSpPr>
          <p:cNvPr id="12" name="Text Placeholder 22"/>
          <p:cNvSpPr>
            <a:spLocks noGrp="1"/>
          </p:cNvSpPr>
          <p:nvPr>
            <p:ph type="body" sz="quarter" idx="19"/>
          </p:nvPr>
        </p:nvSpPr>
        <p:spPr>
          <a:xfrm>
            <a:off x="5867400" y="3638550"/>
            <a:ext cx="2667000" cy="533400"/>
          </a:xfrm>
        </p:spPr>
        <p:txBody>
          <a:bodyPr>
            <a:normAutofit/>
          </a:bodyPr>
          <a:lstStyle>
            <a:lvl1pPr>
              <a:buNone/>
              <a:defRPr sz="1100">
                <a:solidFill>
                  <a:srgbClr val="006699"/>
                </a:solidFill>
              </a:defRPr>
            </a:lvl1pPr>
          </a:lstStyle>
          <a:p>
            <a:pPr lvl="0"/>
            <a:r>
              <a:rPr lang="en-US" smtClean="0"/>
              <a:t>Click to edit Master text styles</a:t>
            </a:r>
          </a:p>
        </p:txBody>
      </p:sp>
      <p:sp>
        <p:nvSpPr>
          <p:cNvPr id="13" name="Content Placeholder 38"/>
          <p:cNvSpPr>
            <a:spLocks noGrp="1"/>
          </p:cNvSpPr>
          <p:nvPr>
            <p:ph sz="quarter" idx="37"/>
          </p:nvPr>
        </p:nvSpPr>
        <p:spPr>
          <a:xfrm>
            <a:off x="4953000" y="1935748"/>
            <a:ext cx="762000" cy="33120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4" name="Content Placeholder 38"/>
          <p:cNvSpPr>
            <a:spLocks noGrp="1"/>
          </p:cNvSpPr>
          <p:nvPr>
            <p:ph sz="quarter" idx="38"/>
          </p:nvPr>
        </p:nvSpPr>
        <p:spPr>
          <a:xfrm>
            <a:off x="4953000" y="2564398"/>
            <a:ext cx="7620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5" name="Content Placeholder 38"/>
          <p:cNvSpPr>
            <a:spLocks noGrp="1"/>
          </p:cNvSpPr>
          <p:nvPr>
            <p:ph sz="quarter" idx="39"/>
          </p:nvPr>
        </p:nvSpPr>
        <p:spPr>
          <a:xfrm>
            <a:off x="4953000" y="3173998"/>
            <a:ext cx="7620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6" name="Content Placeholder 38"/>
          <p:cNvSpPr>
            <a:spLocks noGrp="1"/>
          </p:cNvSpPr>
          <p:nvPr>
            <p:ph sz="quarter" idx="40"/>
          </p:nvPr>
        </p:nvSpPr>
        <p:spPr>
          <a:xfrm>
            <a:off x="4953000" y="3783598"/>
            <a:ext cx="762000" cy="388352"/>
          </a:xfrm>
          <a:solidFill>
            <a:srgbClr val="006699"/>
          </a:solidFill>
          <a:ln>
            <a:noFill/>
          </a:ln>
        </p:spPr>
        <p:txBody>
          <a:bodyPr wrap="none" tIns="0" anchor="ctr">
            <a:norm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7" name="Slide Number Placeholder 5"/>
          <p:cNvSpPr>
            <a:spLocks noGrp="1"/>
          </p:cNvSpPr>
          <p:nvPr>
            <p:ph type="sldNum" sz="quarter" idx="41"/>
          </p:nvPr>
        </p:nvSpPr>
        <p:spPr/>
        <p:txBody>
          <a:bodyPr/>
          <a:lstStyle>
            <a:lvl1pPr>
              <a:defRPr/>
            </a:lvl1pPr>
          </a:lstStyle>
          <a:p>
            <a:pPr>
              <a:defRPr/>
            </a:pPr>
            <a:fld id="{4ADD8B1B-AA20-45AC-920C-2BA9469A2BAB}" type="slidenum">
              <a:rPr lang="en-JM"/>
              <a:pPr>
                <a:defRPr/>
              </a:pPr>
              <a:t>‹#›</a:t>
            </a:fld>
            <a:endParaRPr lang="en-JM"/>
          </a:p>
        </p:txBody>
      </p:sp>
      <p:sp>
        <p:nvSpPr>
          <p:cNvPr id="18" name="Footer Placeholder 4"/>
          <p:cNvSpPr>
            <a:spLocks noGrp="1"/>
          </p:cNvSpPr>
          <p:nvPr>
            <p:ph type="ftr" sz="quarter" idx="4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65643055"/>
      </p:ext>
    </p:extLst>
  </p:cSld>
  <p:clrMapOvr>
    <a:masterClrMapping/>
  </p:clrMapOvr>
  <p:transition spd="slow"/>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omething About Us">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533400" y="990600"/>
            <a:ext cx="8001000" cy="2495550"/>
          </a:xfrm>
          <a:ln w="38100">
            <a:solidFill>
              <a:schemeClr val="bg1">
                <a:lumMod val="95000"/>
              </a:schemeClr>
            </a:solidFill>
            <a:miter lim="800000"/>
          </a:ln>
          <a:effectLst/>
        </p:spPr>
        <p:txBody>
          <a:bodyPr rtlCol="0">
            <a:normAutofit/>
          </a:bodyPr>
          <a:lstStyle>
            <a:lvl1pPr>
              <a:defRPr sz="1400"/>
            </a:lvl1pPr>
          </a:lstStyle>
          <a:p>
            <a:pPr lvl="0"/>
            <a:r>
              <a:rPr lang="en-US" noProof="0" smtClean="0"/>
              <a:t>Click icon to add picture</a:t>
            </a:r>
            <a:endParaRPr lang="en-JM" noProof="0" dirty="0"/>
          </a:p>
        </p:txBody>
      </p:sp>
      <p:sp>
        <p:nvSpPr>
          <p:cNvPr id="2" name="Title 1"/>
          <p:cNvSpPr>
            <a:spLocks noGrp="1"/>
          </p:cNvSpPr>
          <p:nvPr>
            <p:ph type="title"/>
          </p:nvPr>
        </p:nvSpPr>
        <p:spPr/>
        <p:txBody>
          <a:bodyPr/>
          <a:lstStyle/>
          <a:p>
            <a:r>
              <a:rPr lang="en-US" smtClean="0"/>
              <a:t>Click to edit Master title style</a:t>
            </a:r>
            <a:endParaRPr lang="en-JM" dirty="0"/>
          </a:p>
        </p:txBody>
      </p:sp>
      <p:sp>
        <p:nvSpPr>
          <p:cNvPr id="11" name="Content Placeholder 10"/>
          <p:cNvSpPr>
            <a:spLocks noGrp="1"/>
          </p:cNvSpPr>
          <p:nvPr>
            <p:ph sz="quarter" idx="13"/>
          </p:nvPr>
        </p:nvSpPr>
        <p:spPr>
          <a:xfrm>
            <a:off x="4800600" y="3714750"/>
            <a:ext cx="3810000" cy="685800"/>
          </a:xfrm>
        </p:spPr>
        <p:txBody>
          <a:bodyPr>
            <a:noAutofit/>
          </a:bodyPr>
          <a:lstStyle>
            <a:lvl1pPr algn="r">
              <a:buNone/>
              <a:defRPr sz="1100"/>
            </a:lvl1pPr>
            <a:lvl2pPr>
              <a:defRPr sz="1600"/>
            </a:lvl2pPr>
            <a:lvl3pPr>
              <a:defRPr sz="1600"/>
            </a:lvl3pPr>
            <a:lvl4pPr>
              <a:defRPr sz="1600"/>
            </a:lvl4pPr>
            <a:lvl5pPr>
              <a:buNone/>
              <a:defRPr sz="1600"/>
            </a:lvl5pPr>
          </a:lstStyle>
          <a:p>
            <a:pPr lvl="0"/>
            <a:r>
              <a:rPr lang="en-US" smtClean="0"/>
              <a:t>Click to edit Master text styles</a:t>
            </a:r>
          </a:p>
        </p:txBody>
      </p:sp>
      <p:sp>
        <p:nvSpPr>
          <p:cNvPr id="14" name="Content Placeholder 38"/>
          <p:cNvSpPr>
            <a:spLocks noGrp="1"/>
          </p:cNvSpPr>
          <p:nvPr>
            <p:ph sz="quarter" idx="36"/>
          </p:nvPr>
        </p:nvSpPr>
        <p:spPr>
          <a:xfrm>
            <a:off x="533400" y="3638550"/>
            <a:ext cx="2438400" cy="285750"/>
          </a:xfrm>
          <a:solidFill>
            <a:schemeClr val="tx1">
              <a:lumMod val="85000"/>
              <a:lumOff val="15000"/>
            </a:schemeClr>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5" name="Content Placeholder 38"/>
          <p:cNvSpPr>
            <a:spLocks noGrp="1"/>
          </p:cNvSpPr>
          <p:nvPr>
            <p:ph sz="quarter" idx="37"/>
          </p:nvPr>
        </p:nvSpPr>
        <p:spPr>
          <a:xfrm>
            <a:off x="533400" y="3943350"/>
            <a:ext cx="29718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7" name="Footer Placeholder 3"/>
          <p:cNvSpPr>
            <a:spLocks noGrp="1"/>
          </p:cNvSpPr>
          <p:nvPr>
            <p:ph type="ftr" sz="quarter" idx="38"/>
          </p:nvPr>
        </p:nvSpPr>
        <p:spPr>
          <a:xfrm>
            <a:off x="457200" y="4781550"/>
            <a:ext cx="6019800" cy="293688"/>
          </a:xfrm>
        </p:spPr>
        <p:txBody>
          <a:bodyPr/>
          <a:lstStyle>
            <a:lvl1pPr>
              <a:defRPr sz="1400"/>
            </a:lvl1pPr>
          </a:lstStyle>
          <a:p>
            <a:pPr>
              <a:defRPr/>
            </a:pPr>
            <a:r>
              <a:rPr lang="en-JM"/>
              <a:t>Athens State University</a:t>
            </a:r>
          </a:p>
        </p:txBody>
      </p:sp>
      <p:sp>
        <p:nvSpPr>
          <p:cNvPr id="8" name="Slide Number Placeholder 4"/>
          <p:cNvSpPr>
            <a:spLocks noGrp="1"/>
          </p:cNvSpPr>
          <p:nvPr>
            <p:ph type="sldNum" sz="quarter" idx="39"/>
          </p:nvPr>
        </p:nvSpPr>
        <p:spPr/>
        <p:txBody>
          <a:bodyPr/>
          <a:lstStyle>
            <a:lvl1pPr>
              <a:defRPr smtClean="0"/>
            </a:lvl1pPr>
          </a:lstStyle>
          <a:p>
            <a:pPr>
              <a:defRPr/>
            </a:pPr>
            <a:fld id="{623A1400-DA19-4661-ACEB-849D8E2651C3}" type="slidenum">
              <a:rPr lang="en-JM"/>
              <a:pPr>
                <a:defRPr/>
              </a:pPr>
              <a:t>‹#›</a:t>
            </a:fld>
            <a:endParaRPr lang="en-JM"/>
          </a:p>
        </p:txBody>
      </p:sp>
    </p:spTree>
    <p:extLst>
      <p:ext uri="{BB962C8B-B14F-4D97-AF65-F5344CB8AC3E}">
        <p14:creationId xmlns:p14="http://schemas.microsoft.com/office/powerpoint/2010/main" val="3296124534"/>
      </p:ext>
    </p:extLst>
  </p:cSld>
  <p:clrMapOvr>
    <a:masterClrMapping/>
  </p:clrMapOvr>
  <p:transition spd="slow"/>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Gallery">
    <p:spTree>
      <p:nvGrpSpPr>
        <p:cNvPr id="1" name=""/>
        <p:cNvGrpSpPr/>
        <p:nvPr/>
      </p:nvGrpSpPr>
      <p:grpSpPr>
        <a:xfrm>
          <a:off x="0" y="0"/>
          <a:ext cx="0" cy="0"/>
          <a:chOff x="0" y="0"/>
          <a:chExt cx="0" cy="0"/>
        </a:xfrm>
      </p:grpSpPr>
      <p:sp>
        <p:nvSpPr>
          <p:cNvPr id="20" name="Picture Placeholder 19"/>
          <p:cNvSpPr>
            <a:spLocks noGrp="1"/>
          </p:cNvSpPr>
          <p:nvPr>
            <p:ph type="pic" sz="quarter" idx="13"/>
          </p:nvPr>
        </p:nvSpPr>
        <p:spPr>
          <a:xfrm>
            <a:off x="533400" y="1123950"/>
            <a:ext cx="2286000" cy="1143000"/>
          </a:xfrm>
          <a:ln w="28575">
            <a:noFill/>
            <a:miter lim="800000"/>
          </a:ln>
          <a:effectLst/>
        </p:spPr>
        <p:txBody>
          <a:bodyPr rtlCol="0">
            <a:normAutofit/>
          </a:bodyPr>
          <a:lstStyle>
            <a:lvl1pPr marL="0" indent="0" algn="ctr">
              <a:buFontTx/>
              <a:buNone/>
              <a:defRPr sz="1400"/>
            </a:lvl1pPr>
          </a:lstStyle>
          <a:p>
            <a:pPr lvl="0"/>
            <a:r>
              <a:rPr lang="en-US" noProof="0" smtClean="0"/>
              <a:t>Click icon to add picture</a:t>
            </a:r>
            <a:endParaRPr lang="en-JM" noProof="0"/>
          </a:p>
        </p:txBody>
      </p:sp>
      <p:sp>
        <p:nvSpPr>
          <p:cNvPr id="14" name="Picture Placeholder 19"/>
          <p:cNvSpPr>
            <a:spLocks noGrp="1"/>
          </p:cNvSpPr>
          <p:nvPr>
            <p:ph type="pic" sz="quarter" idx="26"/>
          </p:nvPr>
        </p:nvSpPr>
        <p:spPr>
          <a:xfrm>
            <a:off x="3124200" y="1123950"/>
            <a:ext cx="2286000" cy="1143000"/>
          </a:xfrm>
          <a:ln w="28575">
            <a:noFill/>
            <a:miter lim="800000"/>
          </a:ln>
          <a:effectLst/>
        </p:spPr>
        <p:txBody>
          <a:bodyPr rtlCol="0">
            <a:normAutofit/>
          </a:bodyPr>
          <a:lstStyle>
            <a:lvl1pPr marL="0" indent="0" algn="ctr">
              <a:buFontTx/>
              <a:buNone/>
              <a:defRPr sz="1400"/>
            </a:lvl1pPr>
          </a:lstStyle>
          <a:p>
            <a:pPr lvl="0"/>
            <a:r>
              <a:rPr lang="en-US" noProof="0" smtClean="0"/>
              <a:t>Click icon to add picture</a:t>
            </a:r>
            <a:endParaRPr lang="en-JM" noProof="0"/>
          </a:p>
        </p:txBody>
      </p:sp>
      <p:sp>
        <p:nvSpPr>
          <p:cNvPr id="15" name="Picture Placeholder 19"/>
          <p:cNvSpPr>
            <a:spLocks noGrp="1"/>
          </p:cNvSpPr>
          <p:nvPr>
            <p:ph type="pic" sz="quarter" idx="27"/>
          </p:nvPr>
        </p:nvSpPr>
        <p:spPr>
          <a:xfrm>
            <a:off x="5715000" y="1123950"/>
            <a:ext cx="2286000" cy="1143000"/>
          </a:xfrm>
          <a:ln w="28575">
            <a:noFill/>
            <a:miter lim="800000"/>
          </a:ln>
          <a:effectLst/>
        </p:spPr>
        <p:txBody>
          <a:bodyPr rtlCol="0">
            <a:normAutofit/>
          </a:bodyPr>
          <a:lstStyle>
            <a:lvl1pPr marL="0" indent="0" algn="ctr">
              <a:buFontTx/>
              <a:buNone/>
              <a:defRPr sz="1400"/>
            </a:lvl1pPr>
          </a:lstStyle>
          <a:p>
            <a:pPr lvl="0"/>
            <a:r>
              <a:rPr lang="en-US" noProof="0" smtClean="0"/>
              <a:t>Click icon to add picture</a:t>
            </a:r>
            <a:endParaRPr lang="en-JM" noProof="0"/>
          </a:p>
        </p:txBody>
      </p:sp>
      <p:sp>
        <p:nvSpPr>
          <p:cNvPr id="16" name="Picture Placeholder 19"/>
          <p:cNvSpPr>
            <a:spLocks noGrp="1"/>
          </p:cNvSpPr>
          <p:nvPr>
            <p:ph type="pic" sz="quarter" idx="28"/>
          </p:nvPr>
        </p:nvSpPr>
        <p:spPr>
          <a:xfrm>
            <a:off x="533400" y="2876550"/>
            <a:ext cx="2286000" cy="1143000"/>
          </a:xfrm>
          <a:ln w="28575">
            <a:noFill/>
            <a:miter lim="800000"/>
          </a:ln>
          <a:effectLst/>
        </p:spPr>
        <p:txBody>
          <a:bodyPr rtlCol="0">
            <a:normAutofit/>
          </a:bodyPr>
          <a:lstStyle>
            <a:lvl1pPr marL="0" indent="0" algn="ctr">
              <a:buFontTx/>
              <a:buNone/>
              <a:defRPr sz="1400"/>
            </a:lvl1pPr>
          </a:lstStyle>
          <a:p>
            <a:pPr lvl="0"/>
            <a:r>
              <a:rPr lang="en-US" noProof="0" smtClean="0"/>
              <a:t>Click icon to add picture</a:t>
            </a:r>
            <a:endParaRPr lang="en-JM" noProof="0"/>
          </a:p>
        </p:txBody>
      </p:sp>
      <p:sp>
        <p:nvSpPr>
          <p:cNvPr id="17" name="Picture Placeholder 19"/>
          <p:cNvSpPr>
            <a:spLocks noGrp="1"/>
          </p:cNvSpPr>
          <p:nvPr>
            <p:ph type="pic" sz="quarter" idx="29"/>
          </p:nvPr>
        </p:nvSpPr>
        <p:spPr>
          <a:xfrm>
            <a:off x="3124200" y="2876550"/>
            <a:ext cx="2286000" cy="1143000"/>
          </a:xfrm>
          <a:ln w="28575">
            <a:noFill/>
            <a:miter lim="800000"/>
          </a:ln>
          <a:effectLst/>
        </p:spPr>
        <p:txBody>
          <a:bodyPr rtlCol="0">
            <a:normAutofit/>
          </a:bodyPr>
          <a:lstStyle>
            <a:lvl1pPr marL="0" indent="0" algn="ctr">
              <a:buFontTx/>
              <a:buNone/>
              <a:defRPr sz="1400"/>
            </a:lvl1pPr>
          </a:lstStyle>
          <a:p>
            <a:pPr lvl="0"/>
            <a:r>
              <a:rPr lang="en-US" noProof="0" smtClean="0"/>
              <a:t>Click icon to add picture</a:t>
            </a:r>
            <a:endParaRPr lang="en-JM" noProof="0" dirty="0"/>
          </a:p>
        </p:txBody>
      </p:sp>
      <p:sp>
        <p:nvSpPr>
          <p:cNvPr id="18" name="Picture Placeholder 19"/>
          <p:cNvSpPr>
            <a:spLocks noGrp="1"/>
          </p:cNvSpPr>
          <p:nvPr>
            <p:ph type="pic" sz="quarter" idx="30"/>
          </p:nvPr>
        </p:nvSpPr>
        <p:spPr>
          <a:xfrm>
            <a:off x="5715000" y="2876550"/>
            <a:ext cx="2286000" cy="1143000"/>
          </a:xfrm>
          <a:ln w="28575">
            <a:noFill/>
            <a:miter lim="800000"/>
          </a:ln>
          <a:effectLst/>
        </p:spPr>
        <p:txBody>
          <a:bodyPr rtlCol="0">
            <a:normAutofit/>
          </a:bodyPr>
          <a:lstStyle>
            <a:lvl1pPr marL="0" indent="0" algn="ctr">
              <a:buFontTx/>
              <a:buNone/>
              <a:defRPr sz="1400"/>
            </a:lvl1pPr>
          </a:lstStyle>
          <a:p>
            <a:pPr lvl="0"/>
            <a:r>
              <a:rPr lang="en-US" noProof="0" smtClean="0"/>
              <a:t>Click icon to add picture</a:t>
            </a:r>
            <a:endParaRPr lang="en-JM" noProof="0"/>
          </a:p>
        </p:txBody>
      </p:sp>
      <p:sp>
        <p:nvSpPr>
          <p:cNvPr id="2" name="Title 1"/>
          <p:cNvSpPr>
            <a:spLocks noGrp="1"/>
          </p:cNvSpPr>
          <p:nvPr>
            <p:ph type="title"/>
          </p:nvPr>
        </p:nvSpPr>
        <p:spPr/>
        <p:txBody>
          <a:bodyPr/>
          <a:lstStyle/>
          <a:p>
            <a:r>
              <a:rPr lang="en-US" smtClean="0"/>
              <a:t>Click to edit Master title style</a:t>
            </a:r>
            <a:endParaRPr lang="en-JM" dirty="0"/>
          </a:p>
        </p:txBody>
      </p:sp>
      <p:sp>
        <p:nvSpPr>
          <p:cNvPr id="29" name="Text Placeholder 28"/>
          <p:cNvSpPr>
            <a:spLocks noGrp="1"/>
          </p:cNvSpPr>
          <p:nvPr>
            <p:ph type="body" sz="quarter" idx="31"/>
          </p:nvPr>
        </p:nvSpPr>
        <p:spPr>
          <a:xfrm>
            <a:off x="533400" y="22669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smtClean="0"/>
              <a:t>Click to edit Master text styles</a:t>
            </a:r>
          </a:p>
        </p:txBody>
      </p:sp>
      <p:sp>
        <p:nvSpPr>
          <p:cNvPr id="30" name="Text Placeholder 28"/>
          <p:cNvSpPr>
            <a:spLocks noGrp="1"/>
          </p:cNvSpPr>
          <p:nvPr>
            <p:ph type="body" sz="quarter" idx="37"/>
          </p:nvPr>
        </p:nvSpPr>
        <p:spPr>
          <a:xfrm>
            <a:off x="3124200" y="22669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smtClean="0"/>
              <a:t>Click to edit Master text styles</a:t>
            </a:r>
          </a:p>
        </p:txBody>
      </p:sp>
      <p:sp>
        <p:nvSpPr>
          <p:cNvPr id="31" name="Text Placeholder 28"/>
          <p:cNvSpPr>
            <a:spLocks noGrp="1"/>
          </p:cNvSpPr>
          <p:nvPr>
            <p:ph type="body" sz="quarter" idx="38"/>
          </p:nvPr>
        </p:nvSpPr>
        <p:spPr>
          <a:xfrm>
            <a:off x="5715000" y="22669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smtClean="0"/>
              <a:t>Click to edit Master text styles</a:t>
            </a:r>
          </a:p>
        </p:txBody>
      </p:sp>
      <p:sp>
        <p:nvSpPr>
          <p:cNvPr id="47" name="Text Placeholder 28"/>
          <p:cNvSpPr>
            <a:spLocks noGrp="1"/>
          </p:cNvSpPr>
          <p:nvPr>
            <p:ph type="body" sz="quarter" idx="39"/>
          </p:nvPr>
        </p:nvSpPr>
        <p:spPr>
          <a:xfrm>
            <a:off x="533400" y="40195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smtClean="0"/>
              <a:t>Click to edit Master text styles</a:t>
            </a:r>
          </a:p>
        </p:txBody>
      </p:sp>
      <p:sp>
        <p:nvSpPr>
          <p:cNvPr id="48" name="Text Placeholder 28"/>
          <p:cNvSpPr>
            <a:spLocks noGrp="1"/>
          </p:cNvSpPr>
          <p:nvPr>
            <p:ph type="body" sz="quarter" idx="40"/>
          </p:nvPr>
        </p:nvSpPr>
        <p:spPr>
          <a:xfrm>
            <a:off x="3124200" y="40195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smtClean="0"/>
              <a:t>Click to edit Master text styles</a:t>
            </a:r>
          </a:p>
        </p:txBody>
      </p:sp>
      <p:sp>
        <p:nvSpPr>
          <p:cNvPr id="49" name="Text Placeholder 28"/>
          <p:cNvSpPr>
            <a:spLocks noGrp="1"/>
          </p:cNvSpPr>
          <p:nvPr>
            <p:ph type="body" sz="quarter" idx="41"/>
          </p:nvPr>
        </p:nvSpPr>
        <p:spPr>
          <a:xfrm>
            <a:off x="5715000" y="4019550"/>
            <a:ext cx="2286000" cy="274320"/>
          </a:xfrm>
          <a:solidFill>
            <a:srgbClr val="006699"/>
          </a:solidFill>
        </p:spPr>
        <p:txBody>
          <a:bodyPr>
            <a:noAutofit/>
          </a:bodyPr>
          <a:lstStyle>
            <a:lvl1pPr>
              <a:buFontTx/>
              <a:buNone/>
              <a:defRPr sz="1400">
                <a:solidFill>
                  <a:schemeClr val="bg1"/>
                </a:solidFill>
                <a:latin typeface="Futura LT Bold"/>
              </a:defRPr>
            </a:lvl1pPr>
          </a:lstStyle>
          <a:p>
            <a:pPr lvl="0"/>
            <a:r>
              <a:rPr lang="en-US" smtClean="0"/>
              <a:t>Click to edit Master text styles</a:t>
            </a:r>
          </a:p>
        </p:txBody>
      </p:sp>
      <p:sp>
        <p:nvSpPr>
          <p:cNvPr id="19" name="Slide Number Placeholder 5"/>
          <p:cNvSpPr>
            <a:spLocks noGrp="1"/>
          </p:cNvSpPr>
          <p:nvPr>
            <p:ph type="sldNum" sz="quarter" idx="42"/>
          </p:nvPr>
        </p:nvSpPr>
        <p:spPr/>
        <p:txBody>
          <a:bodyPr/>
          <a:lstStyle>
            <a:lvl1pPr>
              <a:defRPr/>
            </a:lvl1pPr>
          </a:lstStyle>
          <a:p>
            <a:pPr>
              <a:defRPr/>
            </a:pPr>
            <a:fld id="{182273FD-1EAA-4DF2-BA70-DD9012FAD4C2}" type="slidenum">
              <a:rPr lang="en-JM"/>
              <a:pPr>
                <a:defRPr/>
              </a:pPr>
              <a:t>‹#›</a:t>
            </a:fld>
            <a:endParaRPr lang="en-JM"/>
          </a:p>
        </p:txBody>
      </p:sp>
      <p:sp>
        <p:nvSpPr>
          <p:cNvPr id="21" name="Footer Placeholder 4"/>
          <p:cNvSpPr>
            <a:spLocks noGrp="1"/>
          </p:cNvSpPr>
          <p:nvPr>
            <p:ph type="ftr" sz="quarter" idx="43"/>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646124924"/>
      </p:ext>
    </p:extLst>
  </p:cSld>
  <p:clrMapOvr>
    <a:masterClrMapping/>
  </p:clrMapOvr>
  <p:transition spd="slow"/>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ur Services">
    <p:spTree>
      <p:nvGrpSpPr>
        <p:cNvPr id="1" name=""/>
        <p:cNvGrpSpPr/>
        <p:nvPr/>
      </p:nvGrpSpPr>
      <p:grpSpPr>
        <a:xfrm>
          <a:off x="0" y="0"/>
          <a:ext cx="0" cy="0"/>
          <a:chOff x="0" y="0"/>
          <a:chExt cx="0" cy="0"/>
        </a:xfrm>
      </p:grpSpPr>
      <p:sp>
        <p:nvSpPr>
          <p:cNvPr id="19" name="Rectangle 18"/>
          <p:cNvSpPr/>
          <p:nvPr/>
        </p:nvSpPr>
        <p:spPr>
          <a:xfrm>
            <a:off x="533400" y="1029611"/>
            <a:ext cx="7772400" cy="399140"/>
          </a:xfrm>
          <a:prstGeom prst="rect">
            <a:avLst/>
          </a:prstGeom>
          <a:solidFill>
            <a:schemeClr val="bg1">
              <a:lumMod val="95000"/>
            </a:schemeClr>
          </a:solidFill>
          <a:ln w="6350">
            <a:solidFill>
              <a:schemeClr val="bg1">
                <a:lumMod val="85000"/>
              </a:schemeClr>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latin typeface="Futura LT Condensed"/>
            </a:endParaRPr>
          </a:p>
        </p:txBody>
      </p:sp>
      <p:sp>
        <p:nvSpPr>
          <p:cNvPr id="2" name="Title 1"/>
          <p:cNvSpPr>
            <a:spLocks noGrp="1"/>
          </p:cNvSpPr>
          <p:nvPr>
            <p:ph type="title"/>
          </p:nvPr>
        </p:nvSpPr>
        <p:spPr/>
        <p:txBody>
          <a:bodyPr/>
          <a:lstStyle/>
          <a:p>
            <a:r>
              <a:rPr lang="en-US" smtClean="0"/>
              <a:t>Click to edit Master title style</a:t>
            </a:r>
            <a:endParaRPr lang="en-JM" dirty="0"/>
          </a:p>
        </p:txBody>
      </p:sp>
      <p:sp>
        <p:nvSpPr>
          <p:cNvPr id="28" name="Picture Placeholder 27"/>
          <p:cNvSpPr>
            <a:spLocks noGrp="1"/>
          </p:cNvSpPr>
          <p:nvPr>
            <p:ph type="pic" sz="quarter" idx="13"/>
          </p:nvPr>
        </p:nvSpPr>
        <p:spPr>
          <a:xfrm>
            <a:off x="533400" y="18859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smtClean="0"/>
              <a:t>Click icon to add picture</a:t>
            </a:r>
            <a:endParaRPr lang="en-JM" noProof="0" dirty="0"/>
          </a:p>
        </p:txBody>
      </p:sp>
      <p:sp>
        <p:nvSpPr>
          <p:cNvPr id="29" name="Picture Placeholder 27"/>
          <p:cNvSpPr>
            <a:spLocks noGrp="1"/>
          </p:cNvSpPr>
          <p:nvPr>
            <p:ph type="pic" sz="quarter" idx="14"/>
          </p:nvPr>
        </p:nvSpPr>
        <p:spPr>
          <a:xfrm>
            <a:off x="533400" y="32575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smtClean="0"/>
              <a:t>Click icon to add picture</a:t>
            </a:r>
            <a:endParaRPr lang="en-JM" noProof="0" dirty="0"/>
          </a:p>
        </p:txBody>
      </p:sp>
      <p:sp>
        <p:nvSpPr>
          <p:cNvPr id="30" name="Picture Placeholder 27"/>
          <p:cNvSpPr>
            <a:spLocks noGrp="1"/>
          </p:cNvSpPr>
          <p:nvPr>
            <p:ph type="pic" sz="quarter" idx="15"/>
          </p:nvPr>
        </p:nvSpPr>
        <p:spPr>
          <a:xfrm>
            <a:off x="4724400" y="32575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smtClean="0"/>
              <a:t>Click icon to add picture</a:t>
            </a:r>
            <a:endParaRPr lang="en-JM" noProof="0" dirty="0"/>
          </a:p>
        </p:txBody>
      </p:sp>
      <p:sp>
        <p:nvSpPr>
          <p:cNvPr id="31" name="Picture Placeholder 27"/>
          <p:cNvSpPr>
            <a:spLocks noGrp="1"/>
          </p:cNvSpPr>
          <p:nvPr>
            <p:ph type="pic" sz="quarter" idx="16"/>
          </p:nvPr>
        </p:nvSpPr>
        <p:spPr>
          <a:xfrm>
            <a:off x="4724400" y="1885950"/>
            <a:ext cx="762000" cy="718705"/>
          </a:xfrm>
          <a:prstGeom prst="roundRect">
            <a:avLst/>
          </a:prstGeom>
          <a:effectLst>
            <a:reflection blurRad="6350" stA="52000" endA="300" endPos="35000" dir="5400000" sy="-100000" algn="bl" rotWithShape="0"/>
          </a:effectLst>
        </p:spPr>
        <p:txBody>
          <a:bodyPr rtlCol="0">
            <a:normAutofit/>
          </a:bodyPr>
          <a:lstStyle>
            <a:lvl1pPr>
              <a:defRPr sz="400"/>
            </a:lvl1pPr>
          </a:lstStyle>
          <a:p>
            <a:pPr lvl="0"/>
            <a:r>
              <a:rPr lang="en-US" noProof="0" smtClean="0"/>
              <a:t>Click icon to add picture</a:t>
            </a:r>
            <a:endParaRPr lang="en-JM" noProof="0" dirty="0"/>
          </a:p>
        </p:txBody>
      </p:sp>
      <p:sp>
        <p:nvSpPr>
          <p:cNvPr id="33" name="Text Placeholder 32"/>
          <p:cNvSpPr>
            <a:spLocks noGrp="1"/>
          </p:cNvSpPr>
          <p:nvPr>
            <p:ph type="body" sz="quarter" idx="17"/>
          </p:nvPr>
        </p:nvSpPr>
        <p:spPr>
          <a:xfrm>
            <a:off x="1371600" y="18097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smtClean="0"/>
              <a:t>Click to edit Master text styles</a:t>
            </a:r>
          </a:p>
        </p:txBody>
      </p:sp>
      <p:sp>
        <p:nvSpPr>
          <p:cNvPr id="35" name="Content Placeholder 34"/>
          <p:cNvSpPr>
            <a:spLocks noGrp="1"/>
          </p:cNvSpPr>
          <p:nvPr>
            <p:ph sz="quarter" idx="18"/>
          </p:nvPr>
        </p:nvSpPr>
        <p:spPr>
          <a:xfrm>
            <a:off x="1371600" y="2076450"/>
            <a:ext cx="2971800" cy="800100"/>
          </a:xfrm>
        </p:spPr>
        <p:txBody>
          <a:bodyPr>
            <a:noAutofit/>
          </a:bodyPr>
          <a:lstStyle>
            <a:lvl1pPr marL="342900" marR="0" indent="-342900" algn="l" defTabSz="914400" rtl="0" eaLnBrk="1" fontAlgn="auto" latinLnBrk="0" hangingPunct="1">
              <a:lnSpc>
                <a:spcPct val="100000"/>
              </a:lnSpc>
              <a:spcBef>
                <a:spcPts val="0"/>
              </a:spcBef>
              <a:spcAft>
                <a:spcPts val="0"/>
              </a:spcAft>
              <a:buClrTx/>
              <a:buSzTx/>
              <a:buFont typeface="Arial" pitchFamily="34" charset="0"/>
              <a:buNone/>
              <a:tabLst/>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36" name="Text Placeholder 32"/>
          <p:cNvSpPr>
            <a:spLocks noGrp="1"/>
          </p:cNvSpPr>
          <p:nvPr>
            <p:ph type="body" sz="quarter" idx="19"/>
          </p:nvPr>
        </p:nvSpPr>
        <p:spPr>
          <a:xfrm>
            <a:off x="5562600" y="18097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smtClean="0"/>
              <a:t>Click to edit Master text styles</a:t>
            </a:r>
          </a:p>
        </p:txBody>
      </p:sp>
      <p:sp>
        <p:nvSpPr>
          <p:cNvPr id="37" name="Content Placeholder 34"/>
          <p:cNvSpPr>
            <a:spLocks noGrp="1"/>
          </p:cNvSpPr>
          <p:nvPr>
            <p:ph sz="quarter" idx="20"/>
          </p:nvPr>
        </p:nvSpPr>
        <p:spPr>
          <a:xfrm>
            <a:off x="5562600" y="20764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38" name="Text Placeholder 32"/>
          <p:cNvSpPr>
            <a:spLocks noGrp="1"/>
          </p:cNvSpPr>
          <p:nvPr>
            <p:ph type="body" sz="quarter" idx="21"/>
          </p:nvPr>
        </p:nvSpPr>
        <p:spPr>
          <a:xfrm>
            <a:off x="1371600" y="31813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smtClean="0"/>
              <a:t>Click to edit Master text styles</a:t>
            </a:r>
          </a:p>
        </p:txBody>
      </p:sp>
      <p:sp>
        <p:nvSpPr>
          <p:cNvPr id="39" name="Content Placeholder 34"/>
          <p:cNvSpPr>
            <a:spLocks noGrp="1"/>
          </p:cNvSpPr>
          <p:nvPr>
            <p:ph sz="quarter" idx="22"/>
          </p:nvPr>
        </p:nvSpPr>
        <p:spPr>
          <a:xfrm>
            <a:off x="1371600" y="34480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40" name="Text Placeholder 32"/>
          <p:cNvSpPr>
            <a:spLocks noGrp="1"/>
          </p:cNvSpPr>
          <p:nvPr>
            <p:ph type="body" sz="quarter" idx="23"/>
          </p:nvPr>
        </p:nvSpPr>
        <p:spPr>
          <a:xfrm>
            <a:off x="5562600" y="3181350"/>
            <a:ext cx="2209800" cy="228600"/>
          </a:xfrm>
        </p:spPr>
        <p:txBody>
          <a:bodyPr>
            <a:noAutofit/>
          </a:bodyPr>
          <a:lstStyle>
            <a:lvl1pPr>
              <a:buNone/>
              <a:defRPr sz="1600" b="0">
                <a:solidFill>
                  <a:srgbClr val="006699"/>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smtClean="0"/>
              <a:t>Click to edit Master text styles</a:t>
            </a:r>
          </a:p>
        </p:txBody>
      </p:sp>
      <p:sp>
        <p:nvSpPr>
          <p:cNvPr id="41" name="Content Placeholder 34"/>
          <p:cNvSpPr>
            <a:spLocks noGrp="1"/>
          </p:cNvSpPr>
          <p:nvPr>
            <p:ph sz="quarter" idx="24"/>
          </p:nvPr>
        </p:nvSpPr>
        <p:spPr>
          <a:xfrm>
            <a:off x="5562600" y="3448050"/>
            <a:ext cx="2971800" cy="800100"/>
          </a:xfrm>
        </p:spPr>
        <p:txBody>
          <a:bodyPr>
            <a:no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26" name="Text Placeholder 25"/>
          <p:cNvSpPr>
            <a:spLocks noGrp="1"/>
          </p:cNvSpPr>
          <p:nvPr>
            <p:ph type="body" sz="quarter" idx="25"/>
          </p:nvPr>
        </p:nvSpPr>
        <p:spPr>
          <a:xfrm>
            <a:off x="533400" y="1047750"/>
            <a:ext cx="1905000" cy="381000"/>
          </a:xfrm>
        </p:spPr>
        <p:txBody>
          <a:bodyPr anchor="ctr">
            <a:normAutofit/>
          </a:bodyPr>
          <a:lstStyle>
            <a:lvl1pPr algn="ctr">
              <a:buNone/>
              <a:defRPr sz="1400">
                <a:latin typeface="Futura LT Bold"/>
              </a:defRPr>
            </a:lvl1pPr>
          </a:lstStyle>
          <a:p>
            <a:pPr lvl="0"/>
            <a:r>
              <a:rPr lang="en-US" smtClean="0"/>
              <a:t>Click to edit Master text styles</a:t>
            </a:r>
          </a:p>
        </p:txBody>
      </p:sp>
      <p:sp>
        <p:nvSpPr>
          <p:cNvPr id="27" name="Text Placeholder 25"/>
          <p:cNvSpPr>
            <a:spLocks noGrp="1"/>
          </p:cNvSpPr>
          <p:nvPr>
            <p:ph type="body" sz="quarter" idx="26"/>
          </p:nvPr>
        </p:nvSpPr>
        <p:spPr>
          <a:xfrm>
            <a:off x="2590800" y="1047750"/>
            <a:ext cx="2057400" cy="381000"/>
          </a:xfrm>
        </p:spPr>
        <p:txBody>
          <a:bodyPr anchor="ctr">
            <a:normAutofit/>
          </a:bodyPr>
          <a:lstStyle>
            <a:lvl1pPr algn="ctr">
              <a:buNone/>
              <a:defRPr sz="1400">
                <a:latin typeface="Futura LT Bold"/>
              </a:defRPr>
            </a:lvl1pPr>
          </a:lstStyle>
          <a:p>
            <a:pPr lvl="0"/>
            <a:r>
              <a:rPr lang="en-US" smtClean="0"/>
              <a:t>Click to edit Master text styles</a:t>
            </a:r>
          </a:p>
        </p:txBody>
      </p:sp>
      <p:sp>
        <p:nvSpPr>
          <p:cNvPr id="32" name="Text Placeholder 25"/>
          <p:cNvSpPr>
            <a:spLocks noGrp="1"/>
          </p:cNvSpPr>
          <p:nvPr>
            <p:ph type="body" sz="quarter" idx="27"/>
          </p:nvPr>
        </p:nvSpPr>
        <p:spPr>
          <a:xfrm>
            <a:off x="4724400" y="1047750"/>
            <a:ext cx="1524000" cy="381000"/>
          </a:xfrm>
        </p:spPr>
        <p:txBody>
          <a:bodyPr anchor="ctr">
            <a:normAutofit/>
          </a:bodyPr>
          <a:lstStyle>
            <a:lvl1pPr algn="ctr">
              <a:buNone/>
              <a:defRPr sz="1400">
                <a:latin typeface="Futura LT Bold"/>
              </a:defRPr>
            </a:lvl1pPr>
          </a:lstStyle>
          <a:p>
            <a:pPr lvl="0"/>
            <a:r>
              <a:rPr lang="en-US" smtClean="0"/>
              <a:t>Click to edit Master text styles</a:t>
            </a:r>
          </a:p>
        </p:txBody>
      </p:sp>
      <p:sp>
        <p:nvSpPr>
          <p:cNvPr id="34" name="Text Placeholder 25"/>
          <p:cNvSpPr>
            <a:spLocks noGrp="1"/>
          </p:cNvSpPr>
          <p:nvPr>
            <p:ph type="body" sz="quarter" idx="28"/>
          </p:nvPr>
        </p:nvSpPr>
        <p:spPr>
          <a:xfrm>
            <a:off x="6400800" y="1047750"/>
            <a:ext cx="1828800" cy="381000"/>
          </a:xfrm>
        </p:spPr>
        <p:txBody>
          <a:bodyPr anchor="ctr">
            <a:normAutofit/>
          </a:bodyPr>
          <a:lstStyle>
            <a:lvl1pPr algn="ctr">
              <a:buNone/>
              <a:defRPr sz="1400">
                <a:latin typeface="Futura LT Bold"/>
              </a:defRPr>
            </a:lvl1pPr>
          </a:lstStyle>
          <a:p>
            <a:pPr lvl="0"/>
            <a:r>
              <a:rPr lang="en-US" smtClean="0"/>
              <a:t>Click to edit Master text styles</a:t>
            </a:r>
          </a:p>
        </p:txBody>
      </p:sp>
      <p:sp>
        <p:nvSpPr>
          <p:cNvPr id="20" name="Footer Placeholder 3"/>
          <p:cNvSpPr>
            <a:spLocks noGrp="1"/>
          </p:cNvSpPr>
          <p:nvPr>
            <p:ph type="ftr" sz="quarter" idx="29"/>
          </p:nvPr>
        </p:nvSpPr>
        <p:spPr/>
        <p:txBody>
          <a:bodyPr/>
          <a:lstStyle>
            <a:lvl1pPr>
              <a:defRPr/>
            </a:lvl1pPr>
          </a:lstStyle>
          <a:p>
            <a:pPr>
              <a:defRPr/>
            </a:pPr>
            <a:r>
              <a:rPr lang="en-JM"/>
              <a:t>Athens State University</a:t>
            </a:r>
          </a:p>
        </p:txBody>
      </p:sp>
      <p:sp>
        <p:nvSpPr>
          <p:cNvPr id="21" name="Slide Number Placeholder 4"/>
          <p:cNvSpPr>
            <a:spLocks noGrp="1"/>
          </p:cNvSpPr>
          <p:nvPr>
            <p:ph type="sldNum" sz="quarter" idx="30"/>
          </p:nvPr>
        </p:nvSpPr>
        <p:spPr/>
        <p:txBody>
          <a:bodyPr/>
          <a:lstStyle>
            <a:lvl1pPr>
              <a:defRPr smtClean="0"/>
            </a:lvl1pPr>
          </a:lstStyle>
          <a:p>
            <a:pPr>
              <a:defRPr/>
            </a:pPr>
            <a:fld id="{49E903D7-1F55-4FFB-83F2-481211F38EE6}" type="slidenum">
              <a:rPr lang="en-JM"/>
              <a:pPr>
                <a:defRPr/>
              </a:pPr>
              <a:t>‹#›</a:t>
            </a:fld>
            <a:endParaRPr lang="en-JM"/>
          </a:p>
        </p:txBody>
      </p:sp>
    </p:spTree>
    <p:extLst>
      <p:ext uri="{BB962C8B-B14F-4D97-AF65-F5344CB8AC3E}">
        <p14:creationId xmlns:p14="http://schemas.microsoft.com/office/powerpoint/2010/main" val="2100176353"/>
      </p:ext>
    </p:extLst>
  </p:cSld>
  <p:clrMapOvr>
    <a:masterClrMapping/>
  </p:clrMapOvr>
  <p:transition spd="slow"/>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14" name="Content Placeholder 13"/>
          <p:cNvSpPr>
            <a:spLocks noGrp="1"/>
          </p:cNvSpPr>
          <p:nvPr>
            <p:ph sz="quarter" idx="13"/>
          </p:nvPr>
        </p:nvSpPr>
        <p:spPr>
          <a:xfrm>
            <a:off x="533400" y="1428750"/>
            <a:ext cx="2362200" cy="2800350"/>
          </a:xfrm>
        </p:spPr>
        <p:txBody>
          <a:bodyPr>
            <a:normAutofit/>
          </a:bodyPr>
          <a:lstStyle>
            <a:lvl1pPr>
              <a:buNone/>
              <a:defRPr sz="1100"/>
            </a:lvl1pPr>
          </a:lstStyle>
          <a:p>
            <a:pPr lvl="0"/>
            <a:r>
              <a:rPr lang="en-US" smtClean="0"/>
              <a:t>Click to edit Master text styles</a:t>
            </a:r>
          </a:p>
        </p:txBody>
      </p:sp>
      <p:sp>
        <p:nvSpPr>
          <p:cNvPr id="12" name="Content Placeholder 38"/>
          <p:cNvSpPr>
            <a:spLocks noGrp="1"/>
          </p:cNvSpPr>
          <p:nvPr>
            <p:ph sz="quarter" idx="39"/>
          </p:nvPr>
        </p:nvSpPr>
        <p:spPr>
          <a:xfrm>
            <a:off x="533400" y="1047750"/>
            <a:ext cx="210312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7" name="Content Placeholder 38"/>
          <p:cNvSpPr>
            <a:spLocks noGrp="1"/>
          </p:cNvSpPr>
          <p:nvPr>
            <p:ph sz="quarter" idx="40"/>
          </p:nvPr>
        </p:nvSpPr>
        <p:spPr>
          <a:xfrm>
            <a:off x="3352800" y="1047750"/>
            <a:ext cx="21336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8" name="Content Placeholder 38"/>
          <p:cNvSpPr>
            <a:spLocks noGrp="1"/>
          </p:cNvSpPr>
          <p:nvPr>
            <p:ph sz="quarter" idx="41"/>
          </p:nvPr>
        </p:nvSpPr>
        <p:spPr>
          <a:xfrm>
            <a:off x="6248400" y="1047750"/>
            <a:ext cx="21336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20" name="Content Placeholder 13"/>
          <p:cNvSpPr>
            <a:spLocks noGrp="1"/>
          </p:cNvSpPr>
          <p:nvPr>
            <p:ph sz="quarter" idx="42"/>
          </p:nvPr>
        </p:nvSpPr>
        <p:spPr>
          <a:xfrm>
            <a:off x="3352800" y="1428750"/>
            <a:ext cx="2362200" cy="2800350"/>
          </a:xfrm>
        </p:spPr>
        <p:txBody>
          <a:bodyPr>
            <a:normAutofit/>
          </a:bodyPr>
          <a:lstStyle>
            <a:lvl1pPr>
              <a:buNone/>
              <a:defRPr sz="1100"/>
            </a:lvl1pPr>
          </a:lstStyle>
          <a:p>
            <a:pPr lvl="0"/>
            <a:r>
              <a:rPr lang="en-US" smtClean="0"/>
              <a:t>Click to edit Master text styles</a:t>
            </a:r>
          </a:p>
        </p:txBody>
      </p:sp>
      <p:sp>
        <p:nvSpPr>
          <p:cNvPr id="21" name="Content Placeholder 13"/>
          <p:cNvSpPr>
            <a:spLocks noGrp="1"/>
          </p:cNvSpPr>
          <p:nvPr>
            <p:ph sz="quarter" idx="43"/>
          </p:nvPr>
        </p:nvSpPr>
        <p:spPr>
          <a:xfrm>
            <a:off x="6248400" y="1428750"/>
            <a:ext cx="2362200" cy="2800350"/>
          </a:xfrm>
        </p:spPr>
        <p:txBody>
          <a:bodyPr>
            <a:normAutofit/>
          </a:bodyPr>
          <a:lstStyle>
            <a:lvl1pPr>
              <a:buNone/>
              <a:defRPr sz="1100"/>
            </a:lvl1pPr>
          </a:lstStyle>
          <a:p>
            <a:pPr lvl="0"/>
            <a:r>
              <a:rPr lang="en-US" smtClean="0"/>
              <a:t>Click to edit Master text styles</a:t>
            </a:r>
          </a:p>
        </p:txBody>
      </p:sp>
      <p:sp>
        <p:nvSpPr>
          <p:cNvPr id="9" name="Slide Number Placeholder 5"/>
          <p:cNvSpPr>
            <a:spLocks noGrp="1"/>
          </p:cNvSpPr>
          <p:nvPr>
            <p:ph type="sldNum" sz="quarter" idx="44"/>
          </p:nvPr>
        </p:nvSpPr>
        <p:spPr/>
        <p:txBody>
          <a:bodyPr/>
          <a:lstStyle>
            <a:lvl1pPr>
              <a:defRPr/>
            </a:lvl1pPr>
          </a:lstStyle>
          <a:p>
            <a:pPr>
              <a:defRPr/>
            </a:pPr>
            <a:fld id="{C8E2FD8A-2D07-43F3-A126-76BC70E4FFF6}" type="slidenum">
              <a:rPr lang="en-JM"/>
              <a:pPr>
                <a:defRPr/>
              </a:pPr>
              <a:t>‹#›</a:t>
            </a:fld>
            <a:endParaRPr lang="en-JM"/>
          </a:p>
        </p:txBody>
      </p:sp>
      <p:sp>
        <p:nvSpPr>
          <p:cNvPr id="10" name="Footer Placeholder 4"/>
          <p:cNvSpPr>
            <a:spLocks noGrp="1"/>
          </p:cNvSpPr>
          <p:nvPr>
            <p:ph type="ftr" sz="quarter" idx="45"/>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2850958558"/>
      </p:ext>
    </p:extLst>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smtClean="0"/>
              <a:t>Click to edit Master title style</a:t>
            </a:r>
            <a:endParaRPr lang="en-JM" dirty="0"/>
          </a:p>
        </p:txBody>
      </p:sp>
      <p:sp>
        <p:nvSpPr>
          <p:cNvPr id="11" name="Content Placeholder 10"/>
          <p:cNvSpPr>
            <a:spLocks noGrp="1"/>
          </p:cNvSpPr>
          <p:nvPr>
            <p:ph sz="quarter" idx="13"/>
          </p:nvPr>
        </p:nvSpPr>
        <p:spPr>
          <a:xfrm>
            <a:off x="609599" y="1504950"/>
            <a:ext cx="3654357" cy="2952750"/>
          </a:xfrm>
        </p:spPr>
        <p:txBody>
          <a:bodyPr>
            <a:norm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12" name="Content Placeholder 10"/>
          <p:cNvSpPr>
            <a:spLocks noGrp="1"/>
          </p:cNvSpPr>
          <p:nvPr>
            <p:ph sz="quarter" idx="14"/>
          </p:nvPr>
        </p:nvSpPr>
        <p:spPr>
          <a:xfrm>
            <a:off x="4800600" y="1504950"/>
            <a:ext cx="3733800" cy="2971800"/>
          </a:xfrm>
        </p:spPr>
        <p:txBody>
          <a:bodyPr>
            <a:norm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19" name="Content Placeholder 38"/>
          <p:cNvSpPr>
            <a:spLocks noGrp="1"/>
          </p:cNvSpPr>
          <p:nvPr>
            <p:ph sz="quarter" idx="39"/>
          </p:nvPr>
        </p:nvSpPr>
        <p:spPr>
          <a:xfrm>
            <a:off x="609600" y="1047750"/>
            <a:ext cx="2819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4" name="Content Placeholder 38"/>
          <p:cNvSpPr>
            <a:spLocks noGrp="1"/>
          </p:cNvSpPr>
          <p:nvPr>
            <p:ph sz="quarter" idx="40"/>
          </p:nvPr>
        </p:nvSpPr>
        <p:spPr>
          <a:xfrm>
            <a:off x="4800600" y="1047750"/>
            <a:ext cx="2819400" cy="285750"/>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7" name="Slide Number Placeholder 5"/>
          <p:cNvSpPr>
            <a:spLocks noGrp="1"/>
          </p:cNvSpPr>
          <p:nvPr>
            <p:ph type="sldNum" sz="quarter" idx="41"/>
          </p:nvPr>
        </p:nvSpPr>
        <p:spPr/>
        <p:txBody>
          <a:bodyPr/>
          <a:lstStyle>
            <a:lvl1pPr>
              <a:defRPr/>
            </a:lvl1pPr>
          </a:lstStyle>
          <a:p>
            <a:pPr>
              <a:defRPr/>
            </a:pPr>
            <a:fld id="{AE8B27E2-B4FC-4DE2-9D62-D0489B5369A3}" type="slidenum">
              <a:rPr lang="en-JM"/>
              <a:pPr>
                <a:defRPr/>
              </a:pPr>
              <a:t>‹#›</a:t>
            </a:fld>
            <a:endParaRPr lang="en-JM"/>
          </a:p>
        </p:txBody>
      </p:sp>
      <p:sp>
        <p:nvSpPr>
          <p:cNvPr id="8" name="Footer Placeholder 4"/>
          <p:cNvSpPr>
            <a:spLocks noGrp="1"/>
          </p:cNvSpPr>
          <p:nvPr>
            <p:ph type="ftr" sz="quarter" idx="4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22127782"/>
      </p:ext>
    </p:extLst>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smtClean="0"/>
              <a:t>Click to edit Master title style</a:t>
            </a:r>
            <a:endParaRPr lang="en-JM" dirty="0"/>
          </a:p>
        </p:txBody>
      </p:sp>
      <p:sp>
        <p:nvSpPr>
          <p:cNvPr id="10" name="Text Placeholder 9"/>
          <p:cNvSpPr>
            <a:spLocks noGrp="1"/>
          </p:cNvSpPr>
          <p:nvPr>
            <p:ph type="body" sz="quarter" idx="13"/>
          </p:nvPr>
        </p:nvSpPr>
        <p:spPr>
          <a:xfrm>
            <a:off x="457200" y="990600"/>
            <a:ext cx="8229600" cy="514350"/>
          </a:xfrm>
        </p:spPr>
        <p:txBody>
          <a:bodyPr>
            <a:noAutofit/>
          </a:bodyPr>
          <a:lstStyle>
            <a:lvl1pPr>
              <a:buNone/>
              <a:defRPr sz="1200"/>
            </a:lvl1pPr>
            <a:lvl2pPr>
              <a:defRPr sz="1600"/>
            </a:lvl2pPr>
            <a:lvl3pPr>
              <a:defRPr sz="1600"/>
            </a:lvl3pPr>
            <a:lvl4pPr>
              <a:defRPr sz="1600"/>
            </a:lvl4pPr>
            <a:lvl5pPr>
              <a:defRPr sz="1600"/>
            </a:lvl5pPr>
          </a:lstStyle>
          <a:p>
            <a:pPr lvl="0"/>
            <a:r>
              <a:rPr lang="en-US" smtClean="0"/>
              <a:t>Click to edit Master text styles</a:t>
            </a:r>
          </a:p>
        </p:txBody>
      </p:sp>
      <p:sp>
        <p:nvSpPr>
          <p:cNvPr id="12" name="Picture Placeholder 11"/>
          <p:cNvSpPr>
            <a:spLocks noGrp="1"/>
          </p:cNvSpPr>
          <p:nvPr>
            <p:ph type="pic" sz="quarter" idx="14"/>
          </p:nvPr>
        </p:nvSpPr>
        <p:spPr>
          <a:xfrm>
            <a:off x="533400" y="1790700"/>
            <a:ext cx="4419600" cy="2457450"/>
          </a:xfrm>
          <a:ln w="38100">
            <a:solidFill>
              <a:schemeClr val="bg1"/>
            </a:solidFill>
            <a:miter lim="800000"/>
          </a:ln>
          <a:effectLst/>
        </p:spPr>
        <p:txBody>
          <a:bodyPr rtlCol="0">
            <a:normAutofit/>
          </a:bodyPr>
          <a:lstStyle>
            <a:lvl1pPr>
              <a:defRPr sz="1400"/>
            </a:lvl1pPr>
          </a:lstStyle>
          <a:p>
            <a:pPr lvl="0"/>
            <a:r>
              <a:rPr lang="en-US" noProof="0" smtClean="0"/>
              <a:t>Click icon to add picture</a:t>
            </a:r>
            <a:endParaRPr lang="en-JM" noProof="0"/>
          </a:p>
        </p:txBody>
      </p:sp>
      <p:sp>
        <p:nvSpPr>
          <p:cNvPr id="16" name="Text Placeholder 13"/>
          <p:cNvSpPr>
            <a:spLocks noGrp="1"/>
          </p:cNvSpPr>
          <p:nvPr>
            <p:ph type="body" sz="quarter" idx="17"/>
          </p:nvPr>
        </p:nvSpPr>
        <p:spPr>
          <a:xfrm>
            <a:off x="5257800" y="37909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smtClean="0"/>
              <a:t>Click to edit Master text styles</a:t>
            </a:r>
          </a:p>
        </p:txBody>
      </p:sp>
      <p:sp>
        <p:nvSpPr>
          <p:cNvPr id="17" name="Text Placeholder 13"/>
          <p:cNvSpPr>
            <a:spLocks noGrp="1"/>
          </p:cNvSpPr>
          <p:nvPr>
            <p:ph type="body" sz="quarter" idx="18"/>
          </p:nvPr>
        </p:nvSpPr>
        <p:spPr>
          <a:xfrm>
            <a:off x="5257800" y="2419350"/>
            <a:ext cx="3429000" cy="1219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smtClean="0"/>
              <a:t>Click to edit Master text styles</a:t>
            </a:r>
          </a:p>
        </p:txBody>
      </p:sp>
      <p:sp>
        <p:nvSpPr>
          <p:cNvPr id="18" name="Text Placeholder 13"/>
          <p:cNvSpPr>
            <a:spLocks noGrp="1"/>
          </p:cNvSpPr>
          <p:nvPr>
            <p:ph type="body" sz="quarter" idx="19"/>
          </p:nvPr>
        </p:nvSpPr>
        <p:spPr>
          <a:xfrm>
            <a:off x="5257800" y="17335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smtClean="0"/>
              <a:t>Click to edit Master text styles</a:t>
            </a:r>
          </a:p>
        </p:txBody>
      </p:sp>
      <p:sp>
        <p:nvSpPr>
          <p:cNvPr id="8" name="Slide Number Placeholder 5"/>
          <p:cNvSpPr>
            <a:spLocks noGrp="1"/>
          </p:cNvSpPr>
          <p:nvPr>
            <p:ph type="sldNum" sz="quarter" idx="20"/>
          </p:nvPr>
        </p:nvSpPr>
        <p:spPr/>
        <p:txBody>
          <a:bodyPr/>
          <a:lstStyle>
            <a:lvl1pPr>
              <a:defRPr/>
            </a:lvl1pPr>
          </a:lstStyle>
          <a:p>
            <a:pPr>
              <a:defRPr/>
            </a:pPr>
            <a:fld id="{B7B99DD8-C017-45D9-A565-7A5B4710BF99}" type="slidenum">
              <a:rPr lang="en-JM"/>
              <a:pPr>
                <a:defRPr/>
              </a:pPr>
              <a:t>‹#›</a:t>
            </a:fld>
            <a:endParaRPr lang="en-JM"/>
          </a:p>
        </p:txBody>
      </p:sp>
      <p:sp>
        <p:nvSpPr>
          <p:cNvPr id="9" name="Footer Placeholder 4"/>
          <p:cNvSpPr>
            <a:spLocks noGrp="1"/>
          </p:cNvSpPr>
          <p:nvPr>
            <p:ph type="ftr" sz="quarter" idx="2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0584178"/>
      </p:ext>
    </p:extLst>
  </p:cSld>
  <p:clrMapOvr>
    <a:masterClrMapping/>
  </p:clrMapOvr>
  <p:transition spd="slow"/>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Bullet List">
    <p:spTree>
      <p:nvGrpSpPr>
        <p:cNvPr id="1" name=""/>
        <p:cNvGrpSpPr/>
        <p:nvPr/>
      </p:nvGrpSpPr>
      <p:grpSpPr>
        <a:xfrm>
          <a:off x="0" y="0"/>
          <a:ext cx="0" cy="0"/>
          <a:chOff x="0" y="0"/>
          <a:chExt cx="0" cy="0"/>
        </a:xfrm>
      </p:grpSpPr>
      <p:sp>
        <p:nvSpPr>
          <p:cNvPr id="13" name="Picture Placeholder 12"/>
          <p:cNvSpPr>
            <a:spLocks noGrp="1"/>
          </p:cNvSpPr>
          <p:nvPr>
            <p:ph type="pic" sz="quarter" idx="14"/>
          </p:nvPr>
        </p:nvSpPr>
        <p:spPr>
          <a:xfrm>
            <a:off x="0" y="1047750"/>
            <a:ext cx="9144000" cy="2819400"/>
          </a:xfrm>
        </p:spPr>
        <p:txBody>
          <a:bodyPr rtlCol="0">
            <a:normAutofit/>
          </a:bodyPr>
          <a:lstStyle>
            <a:lvl1pPr>
              <a:defRPr sz="1400"/>
            </a:lvl1pPr>
          </a:lstStyle>
          <a:p>
            <a:pPr lvl="0"/>
            <a:r>
              <a:rPr lang="en-US" noProof="0" smtClean="0"/>
              <a:t>Click icon to add picture</a:t>
            </a:r>
            <a:endParaRPr lang="en-JM" noProof="0"/>
          </a:p>
        </p:txBody>
      </p:sp>
      <p:sp>
        <p:nvSpPr>
          <p:cNvPr id="2" name="Title 1"/>
          <p:cNvSpPr>
            <a:spLocks noGrp="1"/>
          </p:cNvSpPr>
          <p:nvPr>
            <p:ph type="title"/>
          </p:nvPr>
        </p:nvSpPr>
        <p:spPr>
          <a:xfrm>
            <a:off x="457200" y="438150"/>
            <a:ext cx="7620000" cy="422672"/>
          </a:xfrm>
        </p:spPr>
        <p:txBody>
          <a:bodyPr/>
          <a:lstStyle/>
          <a:p>
            <a:r>
              <a:rPr lang="en-US" smtClean="0"/>
              <a:t>Click to edit Master title style</a:t>
            </a:r>
            <a:endParaRPr lang="en-JM" dirty="0"/>
          </a:p>
        </p:txBody>
      </p:sp>
      <p:sp>
        <p:nvSpPr>
          <p:cNvPr id="11" name="Content Placeholder 10"/>
          <p:cNvSpPr>
            <a:spLocks noGrp="1"/>
          </p:cNvSpPr>
          <p:nvPr>
            <p:ph sz="quarter" idx="13"/>
          </p:nvPr>
        </p:nvSpPr>
        <p:spPr>
          <a:xfrm>
            <a:off x="304800" y="4019550"/>
            <a:ext cx="8534400" cy="533400"/>
          </a:xfrm>
        </p:spPr>
        <p:txBody>
          <a:bodyPr>
            <a:normAutofit/>
          </a:bodyPr>
          <a:lstStyle>
            <a:lvl1pPr>
              <a:buClr>
                <a:srgbClr val="0FCED3"/>
              </a:buClr>
              <a:buFontTx/>
              <a:buNone/>
              <a:defRPr sz="1100"/>
            </a:lvl1pPr>
          </a:lstStyle>
          <a:p>
            <a:pPr lvl="0"/>
            <a:r>
              <a:rPr lang="en-US" smtClean="0"/>
              <a:t>Click to edit Master text styles</a:t>
            </a:r>
          </a:p>
        </p:txBody>
      </p:sp>
      <p:sp>
        <p:nvSpPr>
          <p:cNvPr id="5" name="Slide Number Placeholder 5"/>
          <p:cNvSpPr>
            <a:spLocks noGrp="1"/>
          </p:cNvSpPr>
          <p:nvPr>
            <p:ph type="sldNum" sz="quarter" idx="15"/>
          </p:nvPr>
        </p:nvSpPr>
        <p:spPr/>
        <p:txBody>
          <a:bodyPr/>
          <a:lstStyle>
            <a:lvl1pPr>
              <a:defRPr/>
            </a:lvl1pPr>
          </a:lstStyle>
          <a:p>
            <a:pPr>
              <a:defRPr/>
            </a:pPr>
            <a:fld id="{9CA6CAFC-D344-49A8-A4D4-E688D7E90574}" type="slidenum">
              <a:rPr lang="en-JM"/>
              <a:pPr>
                <a:defRPr/>
              </a:pPr>
              <a:t>‹#›</a:t>
            </a:fld>
            <a:endParaRPr lang="en-JM"/>
          </a:p>
        </p:txBody>
      </p:sp>
      <p:sp>
        <p:nvSpPr>
          <p:cNvPr id="6" name="Footer Placeholder 4"/>
          <p:cNvSpPr>
            <a:spLocks noGrp="1"/>
          </p:cNvSpPr>
          <p:nvPr>
            <p:ph type="ftr" sz="quarter" idx="16"/>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773223009"/>
      </p:ext>
    </p:extLst>
  </p:cSld>
  <p:clrMapOvr>
    <a:masterClrMapping/>
  </p:clrMapOvr>
  <p:transition spd="slow"/>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oject Layout">
    <p:spTree>
      <p:nvGrpSpPr>
        <p:cNvPr id="1" name=""/>
        <p:cNvGrpSpPr/>
        <p:nvPr/>
      </p:nvGrpSpPr>
      <p:grpSpPr>
        <a:xfrm>
          <a:off x="0" y="0"/>
          <a:ext cx="0" cy="0"/>
          <a:chOff x="0" y="0"/>
          <a:chExt cx="0" cy="0"/>
        </a:xfrm>
      </p:grpSpPr>
      <p:sp>
        <p:nvSpPr>
          <p:cNvPr id="14" name="Picture Placeholder 13"/>
          <p:cNvSpPr>
            <a:spLocks noGrp="1"/>
          </p:cNvSpPr>
          <p:nvPr>
            <p:ph type="pic" sz="quarter" idx="13"/>
          </p:nvPr>
        </p:nvSpPr>
        <p:spPr>
          <a:xfrm>
            <a:off x="0" y="1123950"/>
            <a:ext cx="5181600" cy="3276600"/>
          </a:xfrm>
          <a:effectLst/>
        </p:spPr>
        <p:txBody>
          <a:bodyPr rtlCol="0">
            <a:normAutofit/>
          </a:bodyPr>
          <a:lstStyle>
            <a:lvl1pPr>
              <a:defRPr sz="1400"/>
            </a:lvl1pPr>
          </a:lstStyle>
          <a:p>
            <a:pPr lvl="0"/>
            <a:r>
              <a:rPr lang="en-US" noProof="0" smtClean="0"/>
              <a:t>Click icon to add picture</a:t>
            </a:r>
            <a:endParaRPr lang="en-JM" noProof="0"/>
          </a:p>
        </p:txBody>
      </p:sp>
      <p:sp>
        <p:nvSpPr>
          <p:cNvPr id="2" name="Title 1"/>
          <p:cNvSpPr>
            <a:spLocks noGrp="1"/>
          </p:cNvSpPr>
          <p:nvPr>
            <p:ph type="title"/>
          </p:nvPr>
        </p:nvSpPr>
        <p:spPr>
          <a:xfrm>
            <a:off x="457200" y="438150"/>
            <a:ext cx="7620000" cy="422672"/>
          </a:xfrm>
        </p:spPr>
        <p:txBody>
          <a:bodyPr/>
          <a:lstStyle/>
          <a:p>
            <a:r>
              <a:rPr lang="en-US" smtClean="0"/>
              <a:t>Click to edit Master title style</a:t>
            </a:r>
            <a:endParaRPr lang="en-JM" dirty="0"/>
          </a:p>
        </p:txBody>
      </p:sp>
      <p:sp>
        <p:nvSpPr>
          <p:cNvPr id="11" name="Content Placeholder 38"/>
          <p:cNvSpPr>
            <a:spLocks noGrp="1"/>
          </p:cNvSpPr>
          <p:nvPr>
            <p:ph sz="quarter" idx="37"/>
          </p:nvPr>
        </p:nvSpPr>
        <p:spPr>
          <a:xfrm>
            <a:off x="5410200" y="1498854"/>
            <a:ext cx="2971800" cy="310896"/>
          </a:xfrm>
          <a:solidFill>
            <a:srgbClr val="006699"/>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0" name="Content Placeholder 38"/>
          <p:cNvSpPr>
            <a:spLocks noGrp="1"/>
          </p:cNvSpPr>
          <p:nvPr>
            <p:ph sz="quarter" idx="36"/>
          </p:nvPr>
        </p:nvSpPr>
        <p:spPr>
          <a:xfrm>
            <a:off x="5410200" y="1143000"/>
            <a:ext cx="2438400" cy="285750"/>
          </a:xfrm>
          <a:solidFill>
            <a:schemeClr val="tx1">
              <a:lumMod val="85000"/>
              <a:lumOff val="15000"/>
            </a:schemeClr>
          </a:solidFill>
          <a:ln>
            <a:noFill/>
          </a:ln>
        </p:spPr>
        <p:txBody>
          <a:bodyPr anchor="ctr">
            <a:noAutofit/>
          </a:bodyPr>
          <a:lstStyle>
            <a:lvl1pPr algn="l">
              <a:buNone/>
              <a:defRPr sz="1600" b="0">
                <a:solidFill>
                  <a:schemeClr val="bg1"/>
                </a:solidFill>
                <a:latin typeface="Futura LT Bold"/>
              </a:defRPr>
            </a:lvl1pPr>
          </a:lstStyle>
          <a:p>
            <a:pPr lvl="0"/>
            <a:r>
              <a:rPr lang="en-US" smtClean="0"/>
              <a:t>Click to edit Master text styles</a:t>
            </a:r>
          </a:p>
        </p:txBody>
      </p:sp>
      <p:sp>
        <p:nvSpPr>
          <p:cNvPr id="17" name="Text Placeholder 13"/>
          <p:cNvSpPr>
            <a:spLocks noGrp="1"/>
          </p:cNvSpPr>
          <p:nvPr>
            <p:ph type="body" sz="quarter" idx="19"/>
          </p:nvPr>
        </p:nvSpPr>
        <p:spPr>
          <a:xfrm>
            <a:off x="5410200" y="21145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smtClean="0"/>
              <a:t>Click to edit Master text styles</a:t>
            </a:r>
          </a:p>
        </p:txBody>
      </p:sp>
      <p:sp>
        <p:nvSpPr>
          <p:cNvPr id="18" name="Text Placeholder 13"/>
          <p:cNvSpPr>
            <a:spLocks noGrp="1"/>
          </p:cNvSpPr>
          <p:nvPr>
            <p:ph type="body" sz="quarter" idx="41"/>
          </p:nvPr>
        </p:nvSpPr>
        <p:spPr>
          <a:xfrm>
            <a:off x="5410200" y="2724150"/>
            <a:ext cx="3429000" cy="11430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smtClean="0"/>
              <a:t>Click to edit Master text styles</a:t>
            </a:r>
          </a:p>
        </p:txBody>
      </p:sp>
      <p:sp>
        <p:nvSpPr>
          <p:cNvPr id="19" name="Text Placeholder 13"/>
          <p:cNvSpPr>
            <a:spLocks noGrp="1"/>
          </p:cNvSpPr>
          <p:nvPr>
            <p:ph type="body" sz="quarter" idx="42"/>
          </p:nvPr>
        </p:nvSpPr>
        <p:spPr>
          <a:xfrm>
            <a:off x="5410200" y="3943350"/>
            <a:ext cx="3429000" cy="457200"/>
          </a:xfrm>
          <a:solidFill>
            <a:schemeClr val="bg1">
              <a:lumMod val="95000"/>
            </a:schemeClr>
          </a:solidFill>
          <a:ln>
            <a:solidFill>
              <a:schemeClr val="bg1">
                <a:lumMod val="85000"/>
              </a:schemeClr>
            </a:solidFill>
          </a:ln>
          <a:effectLst>
            <a:innerShdw blurRad="114300">
              <a:schemeClr val="bg1"/>
            </a:innerShdw>
          </a:effectLst>
        </p:spPr>
        <p:txBody>
          <a:bodyPr>
            <a:normAutofit/>
          </a:bodyPr>
          <a:lstStyle>
            <a:lvl1pPr>
              <a:buNone/>
              <a:defRPr sz="1100"/>
            </a:lvl1pPr>
          </a:lstStyle>
          <a:p>
            <a:pPr lvl="0"/>
            <a:r>
              <a:rPr lang="en-US" smtClean="0"/>
              <a:t>Click to edit Master text styles</a:t>
            </a:r>
          </a:p>
        </p:txBody>
      </p:sp>
      <p:sp>
        <p:nvSpPr>
          <p:cNvPr id="9" name="Slide Number Placeholder 5"/>
          <p:cNvSpPr>
            <a:spLocks noGrp="1"/>
          </p:cNvSpPr>
          <p:nvPr>
            <p:ph type="sldNum" sz="quarter" idx="43"/>
          </p:nvPr>
        </p:nvSpPr>
        <p:spPr/>
        <p:txBody>
          <a:bodyPr/>
          <a:lstStyle>
            <a:lvl1pPr>
              <a:defRPr/>
            </a:lvl1pPr>
          </a:lstStyle>
          <a:p>
            <a:pPr>
              <a:defRPr/>
            </a:pPr>
            <a:fld id="{7C27E5F6-59C4-44E7-88A3-8CDCD4A87754}" type="slidenum">
              <a:rPr lang="en-JM"/>
              <a:pPr>
                <a:defRPr/>
              </a:pPr>
              <a:t>‹#›</a:t>
            </a:fld>
            <a:endParaRPr lang="en-JM"/>
          </a:p>
        </p:txBody>
      </p:sp>
      <p:sp>
        <p:nvSpPr>
          <p:cNvPr id="12" name="Footer Placeholder 4"/>
          <p:cNvSpPr>
            <a:spLocks noGrp="1"/>
          </p:cNvSpPr>
          <p:nvPr>
            <p:ph type="ftr" sz="quarter" idx="44"/>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416401068"/>
      </p:ext>
    </p:extLst>
  </p:cSld>
  <p:clrMapOvr>
    <a:masterClrMapping/>
  </p:clrMapOvr>
  <p:transition spd="slow"/>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7620000" cy="422672"/>
          </a:xfrm>
        </p:spPr>
        <p:txBody>
          <a:bodyPr/>
          <a:lstStyle/>
          <a:p>
            <a:r>
              <a:rPr lang="en-US" smtClean="0"/>
              <a:t>Click to edit Master title style</a:t>
            </a:r>
            <a:endParaRPr lang="en-JM" dirty="0"/>
          </a:p>
        </p:txBody>
      </p:sp>
      <p:sp>
        <p:nvSpPr>
          <p:cNvPr id="10" name="Table Placeholder 9"/>
          <p:cNvSpPr>
            <a:spLocks noGrp="1"/>
          </p:cNvSpPr>
          <p:nvPr>
            <p:ph type="tbl" sz="quarter" idx="13"/>
          </p:nvPr>
        </p:nvSpPr>
        <p:spPr>
          <a:xfrm>
            <a:off x="533400" y="1619250"/>
            <a:ext cx="7848600" cy="2286000"/>
          </a:xfrm>
        </p:spPr>
        <p:txBody>
          <a:bodyPr rtlCol="0">
            <a:normAutofit/>
          </a:bodyPr>
          <a:lstStyle>
            <a:lvl1pPr>
              <a:defRPr sz="1400"/>
            </a:lvl1pPr>
          </a:lstStyle>
          <a:p>
            <a:pPr lvl="0"/>
            <a:r>
              <a:rPr lang="en-US" noProof="0" smtClean="0"/>
              <a:t>Click icon to add table</a:t>
            </a:r>
            <a:endParaRPr lang="en-JM" noProof="0"/>
          </a:p>
        </p:txBody>
      </p:sp>
      <p:sp>
        <p:nvSpPr>
          <p:cNvPr id="12" name="Text Placeholder 11"/>
          <p:cNvSpPr>
            <a:spLocks noGrp="1"/>
          </p:cNvSpPr>
          <p:nvPr>
            <p:ph type="body" sz="quarter" idx="14"/>
          </p:nvPr>
        </p:nvSpPr>
        <p:spPr>
          <a:xfrm>
            <a:off x="457200" y="1085850"/>
            <a:ext cx="8229600" cy="285750"/>
          </a:xfrm>
        </p:spPr>
        <p:txBody>
          <a:bodyPr>
            <a:noAutofit/>
          </a:bodyPr>
          <a:lstStyle>
            <a:lvl1pPr algn="l">
              <a:buNone/>
              <a:defRPr sz="1400" b="0">
                <a:latin typeface="Futura LT Bold"/>
                <a:cs typeface="Futura LT Bold"/>
              </a:defRPr>
            </a:lvl1pPr>
            <a:lvl2pPr>
              <a:defRPr sz="1800" b="1"/>
            </a:lvl2pPr>
            <a:lvl3pPr>
              <a:defRPr sz="1800" b="1"/>
            </a:lvl3pPr>
            <a:lvl4pPr>
              <a:defRPr sz="1800" b="1"/>
            </a:lvl4pPr>
            <a:lvl5pPr>
              <a:defRPr sz="1800" b="1"/>
            </a:lvl5pPr>
          </a:lstStyle>
          <a:p>
            <a:pPr lvl="0"/>
            <a:r>
              <a:rPr lang="en-US" smtClean="0"/>
              <a:t>Click to edit Master text styles</a:t>
            </a:r>
          </a:p>
        </p:txBody>
      </p:sp>
      <p:sp>
        <p:nvSpPr>
          <p:cNvPr id="14" name="Text Placeholder 13"/>
          <p:cNvSpPr>
            <a:spLocks noGrp="1"/>
          </p:cNvSpPr>
          <p:nvPr>
            <p:ph type="body" sz="quarter" idx="15"/>
          </p:nvPr>
        </p:nvSpPr>
        <p:spPr>
          <a:xfrm>
            <a:off x="533400" y="4019550"/>
            <a:ext cx="7924800" cy="457200"/>
          </a:xfrm>
        </p:spPr>
        <p:txBody>
          <a:bodyPr>
            <a:no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6" name="Slide Number Placeholder 5"/>
          <p:cNvSpPr>
            <a:spLocks noGrp="1"/>
          </p:cNvSpPr>
          <p:nvPr>
            <p:ph type="sldNum" sz="quarter" idx="16"/>
          </p:nvPr>
        </p:nvSpPr>
        <p:spPr/>
        <p:txBody>
          <a:bodyPr/>
          <a:lstStyle>
            <a:lvl1pPr>
              <a:defRPr/>
            </a:lvl1pPr>
          </a:lstStyle>
          <a:p>
            <a:pPr>
              <a:defRPr/>
            </a:pPr>
            <a:fld id="{F843305F-C108-4934-87DC-EDEAF28B3465}" type="slidenum">
              <a:rPr lang="en-JM"/>
              <a:pPr>
                <a:defRPr/>
              </a:pPr>
              <a:t>‹#›</a:t>
            </a:fld>
            <a:endParaRPr lang="en-JM"/>
          </a:p>
        </p:txBody>
      </p:sp>
      <p:sp>
        <p:nvSpPr>
          <p:cNvPr id="7" name="Footer Placeholder 4"/>
          <p:cNvSpPr>
            <a:spLocks noGrp="1"/>
          </p:cNvSpPr>
          <p:nvPr>
            <p:ph type="ftr" sz="quarter" idx="17"/>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533389450"/>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2800" b="0" cap="all"/>
            </a:lvl1pPr>
          </a:lstStyle>
          <a:p>
            <a:r>
              <a:rPr lang="en-US" smtClean="0"/>
              <a:t>Click to edit Master title style</a:t>
            </a:r>
            <a:endParaRPr lang="en-JM" dirty="0"/>
          </a:p>
        </p:txBody>
      </p:sp>
      <p:sp>
        <p:nvSpPr>
          <p:cNvPr id="3" name="Text Placeholder 2"/>
          <p:cNvSpPr>
            <a:spLocks noGrp="1"/>
          </p:cNvSpPr>
          <p:nvPr>
            <p:ph type="body" idx="1"/>
          </p:nvPr>
        </p:nvSpPr>
        <p:spPr>
          <a:xfrm>
            <a:off x="722313" y="2180035"/>
            <a:ext cx="7772400" cy="1125140"/>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142185C4-1512-40CD-ADFB-D85F07D28994}" type="slidenum">
              <a:rPr lang="en-JM"/>
              <a:pPr>
                <a:defRPr/>
              </a:pPr>
              <a:t>‹#›</a:t>
            </a:fld>
            <a:endParaRPr lang="en-JM"/>
          </a:p>
        </p:txBody>
      </p:sp>
      <p:sp>
        <p:nvSpPr>
          <p:cNvPr id="5"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11520211"/>
      </p:ext>
    </p:extLst>
  </p:cSld>
  <p:clrMapOvr>
    <a:masterClrMapping/>
  </p:clrMapOvr>
  <p:transition spd="slow"/>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Area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21" name="Text Placeholder 20"/>
          <p:cNvSpPr>
            <a:spLocks noGrp="1"/>
          </p:cNvSpPr>
          <p:nvPr>
            <p:ph type="body" sz="quarter" idx="13"/>
          </p:nvPr>
        </p:nvSpPr>
        <p:spPr>
          <a:xfrm>
            <a:off x="533400" y="15430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22" name="Text Placeholder 20"/>
          <p:cNvSpPr>
            <a:spLocks noGrp="1"/>
          </p:cNvSpPr>
          <p:nvPr>
            <p:ph type="body" sz="quarter" idx="14"/>
          </p:nvPr>
        </p:nvSpPr>
        <p:spPr>
          <a:xfrm>
            <a:off x="4343400" y="15430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23" name="Text Placeholder 20"/>
          <p:cNvSpPr>
            <a:spLocks noGrp="1"/>
          </p:cNvSpPr>
          <p:nvPr>
            <p:ph type="body" sz="quarter" idx="15"/>
          </p:nvPr>
        </p:nvSpPr>
        <p:spPr>
          <a:xfrm>
            <a:off x="533400" y="33718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24" name="Text Placeholder 20"/>
          <p:cNvSpPr>
            <a:spLocks noGrp="1"/>
          </p:cNvSpPr>
          <p:nvPr>
            <p:ph type="body" sz="quarter" idx="16"/>
          </p:nvPr>
        </p:nvSpPr>
        <p:spPr>
          <a:xfrm>
            <a:off x="4343400" y="3371850"/>
            <a:ext cx="3048000" cy="914400"/>
          </a:xfrm>
        </p:spPr>
        <p:txBody>
          <a:bodyPr>
            <a:noAutofit/>
          </a:bodyPr>
          <a:lstStyle>
            <a:lvl1pPr>
              <a:buNone/>
              <a:defRPr sz="1100"/>
            </a:lvl1pPr>
            <a:lvl2pPr>
              <a:defRPr sz="1600"/>
            </a:lvl2pPr>
            <a:lvl3pPr>
              <a:defRPr sz="1600"/>
            </a:lvl3pPr>
            <a:lvl4pPr>
              <a:defRPr sz="1600"/>
            </a:lvl4pPr>
            <a:lvl5pPr>
              <a:defRPr sz="1600"/>
            </a:lvl5pPr>
          </a:lstStyle>
          <a:p>
            <a:pPr lvl="0"/>
            <a:r>
              <a:rPr lang="en-US" smtClean="0"/>
              <a:t>Click to edit Master text styles</a:t>
            </a:r>
          </a:p>
        </p:txBody>
      </p:sp>
      <p:sp>
        <p:nvSpPr>
          <p:cNvPr id="26" name="Text Placeholder 25"/>
          <p:cNvSpPr>
            <a:spLocks noGrp="1"/>
          </p:cNvSpPr>
          <p:nvPr>
            <p:ph type="body" sz="quarter" idx="17"/>
          </p:nvPr>
        </p:nvSpPr>
        <p:spPr>
          <a:xfrm>
            <a:off x="533400" y="1123950"/>
            <a:ext cx="24384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smtClean="0"/>
              <a:t>Click to edit Master text styles</a:t>
            </a:r>
          </a:p>
        </p:txBody>
      </p:sp>
      <p:sp>
        <p:nvSpPr>
          <p:cNvPr id="27" name="Text Placeholder 25"/>
          <p:cNvSpPr>
            <a:spLocks noGrp="1"/>
          </p:cNvSpPr>
          <p:nvPr>
            <p:ph type="body" sz="quarter" idx="18"/>
          </p:nvPr>
        </p:nvSpPr>
        <p:spPr>
          <a:xfrm>
            <a:off x="4343400" y="1123950"/>
            <a:ext cx="25146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smtClean="0"/>
              <a:t>Click to edit Master text styles</a:t>
            </a:r>
          </a:p>
        </p:txBody>
      </p:sp>
      <p:sp>
        <p:nvSpPr>
          <p:cNvPr id="29" name="Text Placeholder 25"/>
          <p:cNvSpPr>
            <a:spLocks noGrp="1"/>
          </p:cNvSpPr>
          <p:nvPr>
            <p:ph type="body" sz="quarter" idx="20"/>
          </p:nvPr>
        </p:nvSpPr>
        <p:spPr>
          <a:xfrm>
            <a:off x="533400" y="2971800"/>
            <a:ext cx="25908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smtClean="0"/>
              <a:t>Click to edit Master text styles</a:t>
            </a:r>
          </a:p>
        </p:txBody>
      </p:sp>
      <p:sp>
        <p:nvSpPr>
          <p:cNvPr id="28" name="Text Placeholder 25"/>
          <p:cNvSpPr>
            <a:spLocks noGrp="1"/>
          </p:cNvSpPr>
          <p:nvPr>
            <p:ph type="body" sz="quarter" idx="19"/>
          </p:nvPr>
        </p:nvSpPr>
        <p:spPr>
          <a:xfrm>
            <a:off x="4343400" y="2971800"/>
            <a:ext cx="2514600" cy="285750"/>
          </a:xfrm>
          <a:solidFill>
            <a:srgbClr val="006699"/>
          </a:solidFill>
          <a:ln>
            <a:noFill/>
          </a:ln>
        </p:spPr>
        <p:txBody>
          <a:bodyPr>
            <a:noAutofit/>
          </a:bodyPr>
          <a:lstStyle>
            <a:lvl1pPr>
              <a:buNone/>
              <a:defRPr sz="1500" b="0">
                <a:solidFill>
                  <a:schemeClr val="bg1"/>
                </a:solidFill>
                <a:latin typeface="Futura LT Bold"/>
              </a:defRPr>
            </a:lvl1pPr>
            <a:lvl2pPr>
              <a:defRPr sz="1600" b="1">
                <a:solidFill>
                  <a:srgbClr val="CC3399"/>
                </a:solidFill>
              </a:defRPr>
            </a:lvl2pPr>
            <a:lvl3pPr>
              <a:defRPr sz="1600" b="1">
                <a:solidFill>
                  <a:srgbClr val="CC3399"/>
                </a:solidFill>
              </a:defRPr>
            </a:lvl3pPr>
            <a:lvl4pPr>
              <a:defRPr sz="1600" b="1">
                <a:solidFill>
                  <a:srgbClr val="CC3399"/>
                </a:solidFill>
              </a:defRPr>
            </a:lvl4pPr>
            <a:lvl5pPr>
              <a:defRPr sz="1600" b="1">
                <a:solidFill>
                  <a:srgbClr val="CC3399"/>
                </a:solidFill>
              </a:defRPr>
            </a:lvl5pPr>
          </a:lstStyle>
          <a:p>
            <a:pPr lvl="0"/>
            <a:r>
              <a:rPr lang="en-US" smtClean="0"/>
              <a:t>Click to edit Master text styles</a:t>
            </a:r>
          </a:p>
        </p:txBody>
      </p:sp>
      <p:sp>
        <p:nvSpPr>
          <p:cNvPr id="11" name="Slide Number Placeholder 5"/>
          <p:cNvSpPr>
            <a:spLocks noGrp="1"/>
          </p:cNvSpPr>
          <p:nvPr>
            <p:ph type="sldNum" sz="quarter" idx="21"/>
          </p:nvPr>
        </p:nvSpPr>
        <p:spPr/>
        <p:txBody>
          <a:bodyPr/>
          <a:lstStyle>
            <a:lvl1pPr>
              <a:defRPr/>
            </a:lvl1pPr>
          </a:lstStyle>
          <a:p>
            <a:pPr>
              <a:defRPr/>
            </a:pPr>
            <a:fld id="{A78E5A51-5E4F-433D-A4D7-59F7209C4063}" type="slidenum">
              <a:rPr lang="en-JM"/>
              <a:pPr>
                <a:defRPr/>
              </a:pPr>
              <a:t>‹#›</a:t>
            </a:fld>
            <a:endParaRPr lang="en-JM"/>
          </a:p>
        </p:txBody>
      </p:sp>
      <p:sp>
        <p:nvSpPr>
          <p:cNvPr id="12" name="Footer Placeholder 4"/>
          <p:cNvSpPr>
            <a:spLocks noGrp="1"/>
          </p:cNvSpPr>
          <p:nvPr>
            <p:ph type="ftr" sz="quarter" idx="2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07543779"/>
      </p:ext>
    </p:extLst>
  </p:cSld>
  <p:clrMapOvr>
    <a:masterClrMapping/>
  </p:clrMapOvr>
  <p:transition spd="slow"/>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9" name="Picture Placeholder 8"/>
          <p:cNvSpPr>
            <a:spLocks noGrp="1"/>
          </p:cNvSpPr>
          <p:nvPr>
            <p:ph type="pic" sz="quarter" idx="13"/>
          </p:nvPr>
        </p:nvSpPr>
        <p:spPr>
          <a:xfrm>
            <a:off x="533400" y="1619250"/>
            <a:ext cx="3962400" cy="2400300"/>
          </a:xfrm>
          <a:ln w="38100">
            <a:solidFill>
              <a:schemeClr val="bg1"/>
            </a:solidFill>
            <a:miter lim="800000"/>
          </a:ln>
          <a:effectLst/>
        </p:spPr>
        <p:txBody>
          <a:bodyPr rtlCol="0">
            <a:normAutofit/>
          </a:bodyPr>
          <a:lstStyle>
            <a:lvl1pPr>
              <a:defRPr sz="1400"/>
            </a:lvl1pPr>
          </a:lstStyle>
          <a:p>
            <a:pPr lvl="0"/>
            <a:r>
              <a:rPr lang="en-US" noProof="0" smtClean="0"/>
              <a:t>Click icon to add picture</a:t>
            </a:r>
            <a:endParaRPr lang="en-JM" noProof="0"/>
          </a:p>
        </p:txBody>
      </p:sp>
      <p:sp>
        <p:nvSpPr>
          <p:cNvPr id="11" name="Text Placeholder 10"/>
          <p:cNvSpPr>
            <a:spLocks noGrp="1"/>
          </p:cNvSpPr>
          <p:nvPr>
            <p:ph type="body" sz="quarter" idx="14"/>
          </p:nvPr>
        </p:nvSpPr>
        <p:spPr>
          <a:xfrm>
            <a:off x="457200" y="1009650"/>
            <a:ext cx="8077200" cy="342900"/>
          </a:xfrm>
        </p:spPr>
        <p:txBody>
          <a:bodyPr>
            <a:noAutofit/>
          </a:bodyPr>
          <a:lstStyle>
            <a:lvl1pPr>
              <a:buNone/>
              <a:defRPr sz="1200">
                <a:solidFill>
                  <a:srgbClr val="006699"/>
                </a:solidFill>
              </a:defRPr>
            </a:lvl1pPr>
            <a:lvl2pPr>
              <a:defRPr sz="1600"/>
            </a:lvl2pPr>
            <a:lvl3pPr>
              <a:defRPr sz="1600"/>
            </a:lvl3pPr>
            <a:lvl4pPr>
              <a:defRPr sz="1600"/>
            </a:lvl4pPr>
            <a:lvl5pPr>
              <a:defRPr sz="1600"/>
            </a:lvl5pPr>
          </a:lstStyle>
          <a:p>
            <a:pPr lvl="0"/>
            <a:r>
              <a:rPr lang="en-US" smtClean="0"/>
              <a:t>Click to edit Master text styles</a:t>
            </a:r>
          </a:p>
        </p:txBody>
      </p:sp>
      <p:sp>
        <p:nvSpPr>
          <p:cNvPr id="8" name="Text Placeholder 7"/>
          <p:cNvSpPr>
            <a:spLocks noGrp="1"/>
          </p:cNvSpPr>
          <p:nvPr>
            <p:ph type="body" sz="quarter" idx="15"/>
          </p:nvPr>
        </p:nvSpPr>
        <p:spPr>
          <a:xfrm>
            <a:off x="6172200" y="1733550"/>
            <a:ext cx="2438400" cy="304800"/>
          </a:xfrm>
        </p:spPr>
        <p:txBody>
          <a:bodyPr>
            <a:normAutofit/>
          </a:bodyPr>
          <a:lstStyle>
            <a:lvl1pPr>
              <a:buNone/>
              <a:defRPr sz="1100"/>
            </a:lvl1pPr>
          </a:lstStyle>
          <a:p>
            <a:pPr lvl="0"/>
            <a:r>
              <a:rPr lang="en-US" smtClean="0"/>
              <a:t>Click to edit Master text styles</a:t>
            </a:r>
          </a:p>
        </p:txBody>
      </p:sp>
      <p:sp>
        <p:nvSpPr>
          <p:cNvPr id="10" name="Text Placeholder 7"/>
          <p:cNvSpPr>
            <a:spLocks noGrp="1"/>
          </p:cNvSpPr>
          <p:nvPr>
            <p:ph type="body" sz="quarter" idx="16"/>
          </p:nvPr>
        </p:nvSpPr>
        <p:spPr>
          <a:xfrm>
            <a:off x="6172200" y="2038350"/>
            <a:ext cx="2438400" cy="304800"/>
          </a:xfrm>
        </p:spPr>
        <p:txBody>
          <a:bodyPr>
            <a:normAutofit/>
          </a:bodyPr>
          <a:lstStyle>
            <a:lvl1pPr>
              <a:buNone/>
              <a:defRPr sz="1100"/>
            </a:lvl1pPr>
          </a:lstStyle>
          <a:p>
            <a:pPr lvl="0"/>
            <a:r>
              <a:rPr lang="en-US" smtClean="0"/>
              <a:t>Click to edit Master text styles</a:t>
            </a:r>
          </a:p>
        </p:txBody>
      </p:sp>
      <p:sp>
        <p:nvSpPr>
          <p:cNvPr id="12" name="Text Placeholder 7"/>
          <p:cNvSpPr>
            <a:spLocks noGrp="1"/>
          </p:cNvSpPr>
          <p:nvPr>
            <p:ph type="body" sz="quarter" idx="17"/>
          </p:nvPr>
        </p:nvSpPr>
        <p:spPr>
          <a:xfrm>
            <a:off x="6172200" y="2343150"/>
            <a:ext cx="2438400" cy="304800"/>
          </a:xfrm>
        </p:spPr>
        <p:txBody>
          <a:bodyPr>
            <a:normAutofit/>
          </a:bodyPr>
          <a:lstStyle>
            <a:lvl1pPr>
              <a:buNone/>
              <a:defRPr sz="1100"/>
            </a:lvl1pPr>
          </a:lstStyle>
          <a:p>
            <a:pPr lvl="0"/>
            <a:r>
              <a:rPr lang="en-US" smtClean="0"/>
              <a:t>Click to edit Master text styles</a:t>
            </a:r>
          </a:p>
        </p:txBody>
      </p:sp>
      <p:sp>
        <p:nvSpPr>
          <p:cNvPr id="13" name="Text Placeholder 7"/>
          <p:cNvSpPr>
            <a:spLocks noGrp="1"/>
          </p:cNvSpPr>
          <p:nvPr>
            <p:ph type="body" sz="quarter" idx="18"/>
          </p:nvPr>
        </p:nvSpPr>
        <p:spPr>
          <a:xfrm>
            <a:off x="6172200" y="2647950"/>
            <a:ext cx="2438400" cy="304800"/>
          </a:xfrm>
        </p:spPr>
        <p:txBody>
          <a:bodyPr>
            <a:normAutofit/>
          </a:bodyPr>
          <a:lstStyle>
            <a:lvl1pPr>
              <a:buNone/>
              <a:defRPr sz="1100"/>
            </a:lvl1pPr>
          </a:lstStyle>
          <a:p>
            <a:pPr lvl="0"/>
            <a:r>
              <a:rPr lang="en-US" smtClean="0"/>
              <a:t>Click to edit Master text styles</a:t>
            </a:r>
          </a:p>
        </p:txBody>
      </p:sp>
      <p:sp>
        <p:nvSpPr>
          <p:cNvPr id="14" name="Text Placeholder 7"/>
          <p:cNvSpPr>
            <a:spLocks noGrp="1"/>
          </p:cNvSpPr>
          <p:nvPr>
            <p:ph type="body" sz="quarter" idx="19"/>
          </p:nvPr>
        </p:nvSpPr>
        <p:spPr>
          <a:xfrm>
            <a:off x="5867400" y="3181350"/>
            <a:ext cx="2743200" cy="304800"/>
          </a:xfrm>
        </p:spPr>
        <p:txBody>
          <a:bodyPr>
            <a:normAutofit/>
          </a:bodyPr>
          <a:lstStyle>
            <a:lvl1pPr>
              <a:buNone/>
              <a:defRPr sz="1100"/>
            </a:lvl1pPr>
          </a:lstStyle>
          <a:p>
            <a:pPr lvl="0"/>
            <a:r>
              <a:rPr lang="en-US" smtClean="0"/>
              <a:t>Click to edit Master text styles</a:t>
            </a:r>
          </a:p>
        </p:txBody>
      </p:sp>
      <p:sp>
        <p:nvSpPr>
          <p:cNvPr id="15" name="Text Placeholder 7"/>
          <p:cNvSpPr>
            <a:spLocks noGrp="1"/>
          </p:cNvSpPr>
          <p:nvPr>
            <p:ph type="body" sz="quarter" idx="20"/>
          </p:nvPr>
        </p:nvSpPr>
        <p:spPr>
          <a:xfrm>
            <a:off x="5867400" y="3486150"/>
            <a:ext cx="2743200" cy="304800"/>
          </a:xfrm>
        </p:spPr>
        <p:txBody>
          <a:bodyPr>
            <a:normAutofit/>
          </a:bodyPr>
          <a:lstStyle>
            <a:lvl1pPr>
              <a:buNone/>
              <a:defRPr sz="1100"/>
            </a:lvl1pPr>
          </a:lstStyle>
          <a:p>
            <a:pPr lvl="0"/>
            <a:r>
              <a:rPr lang="en-US" smtClean="0"/>
              <a:t>Click to edit Master text styles</a:t>
            </a:r>
          </a:p>
        </p:txBody>
      </p:sp>
      <p:sp>
        <p:nvSpPr>
          <p:cNvPr id="16" name="Text Placeholder 7"/>
          <p:cNvSpPr>
            <a:spLocks noGrp="1"/>
          </p:cNvSpPr>
          <p:nvPr>
            <p:ph type="body" sz="quarter" idx="21"/>
          </p:nvPr>
        </p:nvSpPr>
        <p:spPr>
          <a:xfrm>
            <a:off x="4648200" y="1733550"/>
            <a:ext cx="1447800" cy="304800"/>
          </a:xfrm>
        </p:spPr>
        <p:txBody>
          <a:bodyPr>
            <a:normAutofit/>
          </a:bodyPr>
          <a:lstStyle>
            <a:lvl1pPr algn="r">
              <a:buNone/>
              <a:defRPr sz="1400">
                <a:solidFill>
                  <a:srgbClr val="006699"/>
                </a:solidFill>
                <a:latin typeface="Futura LT Bold"/>
              </a:defRPr>
            </a:lvl1pPr>
          </a:lstStyle>
          <a:p>
            <a:pPr lvl="0"/>
            <a:r>
              <a:rPr lang="en-US" smtClean="0"/>
              <a:t>Click to edit Master text styles</a:t>
            </a:r>
          </a:p>
        </p:txBody>
      </p:sp>
      <p:sp>
        <p:nvSpPr>
          <p:cNvPr id="17" name="Text Placeholder 7"/>
          <p:cNvSpPr>
            <a:spLocks noGrp="1"/>
          </p:cNvSpPr>
          <p:nvPr>
            <p:ph type="body" sz="quarter" idx="22"/>
          </p:nvPr>
        </p:nvSpPr>
        <p:spPr>
          <a:xfrm>
            <a:off x="4648200" y="2038350"/>
            <a:ext cx="1447800" cy="304800"/>
          </a:xfrm>
        </p:spPr>
        <p:txBody>
          <a:bodyPr>
            <a:normAutofit/>
          </a:bodyPr>
          <a:lstStyle>
            <a:lvl1pPr algn="r">
              <a:buNone/>
              <a:defRPr sz="1400">
                <a:solidFill>
                  <a:srgbClr val="006699"/>
                </a:solidFill>
                <a:latin typeface="Futura LT Bold"/>
              </a:defRPr>
            </a:lvl1pPr>
          </a:lstStyle>
          <a:p>
            <a:pPr lvl="0"/>
            <a:r>
              <a:rPr lang="en-US" smtClean="0"/>
              <a:t>Click to edit Master text styles</a:t>
            </a:r>
          </a:p>
        </p:txBody>
      </p:sp>
      <p:sp>
        <p:nvSpPr>
          <p:cNvPr id="18" name="Text Placeholder 7"/>
          <p:cNvSpPr>
            <a:spLocks noGrp="1"/>
          </p:cNvSpPr>
          <p:nvPr>
            <p:ph type="body" sz="quarter" idx="23"/>
          </p:nvPr>
        </p:nvSpPr>
        <p:spPr>
          <a:xfrm>
            <a:off x="4648200" y="2343150"/>
            <a:ext cx="1447800" cy="304800"/>
          </a:xfrm>
        </p:spPr>
        <p:txBody>
          <a:bodyPr>
            <a:normAutofit/>
          </a:bodyPr>
          <a:lstStyle>
            <a:lvl1pPr algn="r">
              <a:buNone/>
              <a:defRPr sz="1400">
                <a:solidFill>
                  <a:srgbClr val="006699"/>
                </a:solidFill>
                <a:latin typeface="Futura LT Bold"/>
              </a:defRPr>
            </a:lvl1pPr>
          </a:lstStyle>
          <a:p>
            <a:pPr lvl="0"/>
            <a:r>
              <a:rPr lang="en-US" smtClean="0"/>
              <a:t>Click to edit Master text styles</a:t>
            </a:r>
          </a:p>
        </p:txBody>
      </p:sp>
      <p:sp>
        <p:nvSpPr>
          <p:cNvPr id="19" name="Text Placeholder 7"/>
          <p:cNvSpPr>
            <a:spLocks noGrp="1"/>
          </p:cNvSpPr>
          <p:nvPr>
            <p:ph type="body" sz="quarter" idx="24"/>
          </p:nvPr>
        </p:nvSpPr>
        <p:spPr>
          <a:xfrm>
            <a:off x="4648200" y="2647950"/>
            <a:ext cx="1447800" cy="304800"/>
          </a:xfrm>
        </p:spPr>
        <p:txBody>
          <a:bodyPr>
            <a:normAutofit/>
          </a:bodyPr>
          <a:lstStyle>
            <a:lvl1pPr algn="r">
              <a:buNone/>
              <a:defRPr sz="1400">
                <a:solidFill>
                  <a:srgbClr val="006699"/>
                </a:solidFill>
                <a:latin typeface="Futura LT Bold"/>
              </a:defRPr>
            </a:lvl1pPr>
          </a:lstStyle>
          <a:p>
            <a:pPr lvl="0"/>
            <a:r>
              <a:rPr lang="en-US" smtClean="0"/>
              <a:t>Click to edit Master text styles</a:t>
            </a:r>
          </a:p>
        </p:txBody>
      </p:sp>
      <p:sp>
        <p:nvSpPr>
          <p:cNvPr id="20" name="Slide Number Placeholder 5"/>
          <p:cNvSpPr>
            <a:spLocks noGrp="1"/>
          </p:cNvSpPr>
          <p:nvPr>
            <p:ph type="sldNum" sz="quarter" idx="25"/>
          </p:nvPr>
        </p:nvSpPr>
        <p:spPr/>
        <p:txBody>
          <a:bodyPr/>
          <a:lstStyle>
            <a:lvl1pPr>
              <a:defRPr/>
            </a:lvl1pPr>
          </a:lstStyle>
          <a:p>
            <a:pPr>
              <a:defRPr/>
            </a:pPr>
            <a:fld id="{BD183CF4-0A4A-49F5-ACDB-1F2F711C3001}" type="slidenum">
              <a:rPr lang="en-JM"/>
              <a:pPr>
                <a:defRPr/>
              </a:pPr>
              <a:t>‹#›</a:t>
            </a:fld>
            <a:endParaRPr lang="en-JM"/>
          </a:p>
        </p:txBody>
      </p:sp>
      <p:sp>
        <p:nvSpPr>
          <p:cNvPr id="21" name="Footer Placeholder 4"/>
          <p:cNvSpPr>
            <a:spLocks noGrp="1"/>
          </p:cNvSpPr>
          <p:nvPr>
            <p:ph type="ftr" sz="quarter" idx="26"/>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003622598"/>
      </p:ext>
    </p:extLst>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userDrawn="1"/>
        </p:nvSpPr>
        <p:spPr>
          <a:xfrm>
            <a:off x="0" y="1695450"/>
            <a:ext cx="228600" cy="1295400"/>
          </a:xfrm>
          <a:prstGeom prst="rect">
            <a:avLst/>
          </a:prstGeom>
          <a:solidFill>
            <a:srgbClr val="006699"/>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sz="1600" dirty="0">
              <a:solidFill>
                <a:schemeClr val="tx1">
                  <a:lumMod val="95000"/>
                  <a:lumOff val="5000"/>
                </a:schemeClr>
              </a:solidFill>
              <a:latin typeface="Futura LT Bold"/>
            </a:endParaRPr>
          </a:p>
        </p:txBody>
      </p:sp>
      <p:cxnSp>
        <p:nvCxnSpPr>
          <p:cNvPr id="6" name="Straight Connector 5"/>
          <p:cNvCxnSpPr/>
          <p:nvPr userDrawn="1"/>
        </p:nvCxnSpPr>
        <p:spPr bwMode="auto">
          <a:xfrm>
            <a:off x="0" y="2297113"/>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bwMode="auto">
          <a:xfrm>
            <a:off x="0" y="234315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Text Placeholder 8"/>
          <p:cNvSpPr>
            <a:spLocks noGrp="1"/>
          </p:cNvSpPr>
          <p:nvPr>
            <p:ph type="body" sz="quarter" idx="13"/>
          </p:nvPr>
        </p:nvSpPr>
        <p:spPr>
          <a:xfrm>
            <a:off x="381000" y="1657350"/>
            <a:ext cx="8153400" cy="1219200"/>
          </a:xfrm>
        </p:spPr>
        <p:txBody>
          <a:bodyPr>
            <a:normAutofit/>
          </a:bodyPr>
          <a:lstStyle>
            <a:lvl1pPr algn="l">
              <a:buNone/>
              <a:defRPr sz="6000">
                <a:latin typeface="Futura LT Bold"/>
              </a:defRPr>
            </a:lvl1pPr>
          </a:lstStyle>
          <a:p>
            <a:pPr lvl="0"/>
            <a:r>
              <a:rPr lang="en-US" smtClean="0"/>
              <a:t>Click to edit Master text styles</a:t>
            </a:r>
          </a:p>
        </p:txBody>
      </p:sp>
      <p:sp>
        <p:nvSpPr>
          <p:cNvPr id="16" name="Text Placeholder 10"/>
          <p:cNvSpPr>
            <a:spLocks noGrp="1"/>
          </p:cNvSpPr>
          <p:nvPr>
            <p:ph type="body" sz="quarter" idx="14"/>
          </p:nvPr>
        </p:nvSpPr>
        <p:spPr>
          <a:xfrm>
            <a:off x="457200" y="2952750"/>
            <a:ext cx="6477000" cy="571500"/>
          </a:xfrm>
        </p:spPr>
        <p:txBody>
          <a:bodyPr>
            <a:noAutofit/>
          </a:bodyPr>
          <a:lstStyle>
            <a:lvl1pPr algn="l">
              <a:buNone/>
              <a:defRPr sz="1400"/>
            </a:lvl1pPr>
            <a:lvl2pPr>
              <a:defRPr sz="1800"/>
            </a:lvl2pPr>
            <a:lvl3pPr>
              <a:defRPr sz="1800"/>
            </a:lvl3pPr>
            <a:lvl4pPr>
              <a:defRPr sz="1800"/>
            </a:lvl4pPr>
            <a:lvl5pPr>
              <a:defRPr sz="1800"/>
            </a:lvl5pPr>
          </a:lstStyle>
          <a:p>
            <a:pPr lvl="0"/>
            <a:r>
              <a:rPr lang="en-US" smtClean="0"/>
              <a:t>Click to edit Master text styles</a:t>
            </a:r>
          </a:p>
        </p:txBody>
      </p:sp>
      <p:sp>
        <p:nvSpPr>
          <p:cNvPr id="8" name="Footer Placeholder 3"/>
          <p:cNvSpPr>
            <a:spLocks noGrp="1"/>
          </p:cNvSpPr>
          <p:nvPr>
            <p:ph type="ftr" sz="quarter" idx="15"/>
          </p:nvPr>
        </p:nvSpPr>
        <p:spPr/>
        <p:txBody>
          <a:bodyPr/>
          <a:lstStyle>
            <a:lvl1pPr>
              <a:defRPr/>
            </a:lvl1pPr>
          </a:lstStyle>
          <a:p>
            <a:pPr>
              <a:defRPr/>
            </a:pPr>
            <a:r>
              <a:rPr lang="en-JM"/>
              <a:t>Athens State University</a:t>
            </a:r>
          </a:p>
        </p:txBody>
      </p:sp>
      <p:sp>
        <p:nvSpPr>
          <p:cNvPr id="9" name="Slide Number Placeholder 4"/>
          <p:cNvSpPr>
            <a:spLocks noGrp="1"/>
          </p:cNvSpPr>
          <p:nvPr>
            <p:ph type="sldNum" sz="quarter" idx="16"/>
          </p:nvPr>
        </p:nvSpPr>
        <p:spPr/>
        <p:txBody>
          <a:bodyPr/>
          <a:lstStyle>
            <a:lvl1pPr>
              <a:defRPr smtClean="0"/>
            </a:lvl1pPr>
          </a:lstStyle>
          <a:p>
            <a:pPr>
              <a:defRPr/>
            </a:pPr>
            <a:fld id="{6A7A130A-C58B-4E18-A05D-0552B795CB5A}" type="slidenum">
              <a:rPr lang="en-JM"/>
              <a:pPr>
                <a:defRPr/>
              </a:pPr>
              <a:t>‹#›</a:t>
            </a:fld>
            <a:endParaRPr lang="en-JM"/>
          </a:p>
        </p:txBody>
      </p:sp>
    </p:spTree>
    <p:extLst>
      <p:ext uri="{BB962C8B-B14F-4D97-AF65-F5344CB8AC3E}">
        <p14:creationId xmlns:p14="http://schemas.microsoft.com/office/powerpoint/2010/main" val="3843346018"/>
      </p:ext>
    </p:extLst>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pic>
        <p:nvPicPr>
          <p:cNvPr id="4"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userDrawn="1"/>
        </p:nvSpPr>
        <p:spPr>
          <a:xfrm>
            <a:off x="0" y="1695450"/>
            <a:ext cx="228600" cy="1295400"/>
          </a:xfrm>
          <a:prstGeom prst="rect">
            <a:avLst/>
          </a:prstGeom>
          <a:solidFill>
            <a:srgbClr val="006699"/>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sz="1600" dirty="0">
              <a:solidFill>
                <a:schemeClr val="tx1">
                  <a:lumMod val="95000"/>
                  <a:lumOff val="5000"/>
                </a:schemeClr>
              </a:solidFill>
              <a:latin typeface="Futura LT Bold"/>
            </a:endParaRPr>
          </a:p>
        </p:txBody>
      </p:sp>
      <p:cxnSp>
        <p:nvCxnSpPr>
          <p:cNvPr id="6" name="Straight Connector 5"/>
          <p:cNvCxnSpPr/>
          <p:nvPr userDrawn="1"/>
        </p:nvCxnSpPr>
        <p:spPr bwMode="auto">
          <a:xfrm>
            <a:off x="0" y="2297113"/>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bwMode="auto">
          <a:xfrm>
            <a:off x="0" y="234315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Oval 7">
            <a:hlinkClick r:id="" action="ppaction://hlinkshowjump?jump=nextslide" highlightClick="1"/>
          </p:cNvPr>
          <p:cNvSpPr>
            <a:spLocks noChangeArrowheads="1"/>
          </p:cNvSpPr>
          <p:nvPr userDrawn="1"/>
        </p:nvSpPr>
        <p:spPr bwMode="auto">
          <a:xfrm>
            <a:off x="8382000"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a14="http://schemas.microsoft.com/office/drawing/2010/main" xmlns=""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0" name="Oval 9">
            <a:hlinkClick r:id="" action="ppaction://hlinkshowjump?jump=previousslide" highlightClick="1"/>
          </p:cNvPr>
          <p:cNvSpPr>
            <a:spLocks noChangeArrowheads="1"/>
          </p:cNvSpPr>
          <p:nvPr userDrawn="1"/>
        </p:nvSpPr>
        <p:spPr bwMode="auto">
          <a:xfrm>
            <a:off x="8035925"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a14="http://schemas.microsoft.com/office/drawing/2010/main" xmlns=""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2" name="Chevron 11"/>
          <p:cNvSpPr/>
          <p:nvPr userDrawn="1"/>
        </p:nvSpPr>
        <p:spPr>
          <a:xfrm flipH="1">
            <a:off x="8123238" y="4864100"/>
            <a:ext cx="82550"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13" name="Chevron 12"/>
          <p:cNvSpPr/>
          <p:nvPr userDrawn="1"/>
        </p:nvSpPr>
        <p:spPr>
          <a:xfrm>
            <a:off x="8474075" y="4864100"/>
            <a:ext cx="80963"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9" name="Text Placeholder 8"/>
          <p:cNvSpPr>
            <a:spLocks noGrp="1"/>
          </p:cNvSpPr>
          <p:nvPr>
            <p:ph type="body" sz="quarter" idx="13"/>
          </p:nvPr>
        </p:nvSpPr>
        <p:spPr>
          <a:xfrm>
            <a:off x="381000" y="1657350"/>
            <a:ext cx="8153400" cy="1219200"/>
          </a:xfrm>
        </p:spPr>
        <p:txBody>
          <a:bodyPr>
            <a:normAutofit/>
          </a:bodyPr>
          <a:lstStyle>
            <a:lvl1pPr algn="l">
              <a:buNone/>
              <a:defRPr sz="6000">
                <a:latin typeface="Futura LT Bold"/>
              </a:defRPr>
            </a:lvl1pPr>
          </a:lstStyle>
          <a:p>
            <a:pPr lvl="0"/>
            <a:r>
              <a:rPr lang="en-US" smtClean="0"/>
              <a:t>Click to edit Master text styles</a:t>
            </a:r>
          </a:p>
        </p:txBody>
      </p:sp>
      <p:sp>
        <p:nvSpPr>
          <p:cNvPr id="11" name="Text Placeholder 10"/>
          <p:cNvSpPr>
            <a:spLocks noGrp="1"/>
          </p:cNvSpPr>
          <p:nvPr>
            <p:ph type="body" sz="quarter" idx="14"/>
          </p:nvPr>
        </p:nvSpPr>
        <p:spPr>
          <a:xfrm>
            <a:off x="457200" y="2952750"/>
            <a:ext cx="6477000" cy="571500"/>
          </a:xfrm>
        </p:spPr>
        <p:txBody>
          <a:bodyPr>
            <a:noAutofit/>
          </a:bodyPr>
          <a:lstStyle>
            <a:lvl1pPr algn="l">
              <a:buNone/>
              <a:defRPr sz="1400"/>
            </a:lvl1pPr>
            <a:lvl2pPr>
              <a:defRPr sz="1800"/>
            </a:lvl2pPr>
            <a:lvl3pPr>
              <a:defRPr sz="1800"/>
            </a:lvl3pPr>
            <a:lvl4pPr>
              <a:defRPr sz="1800"/>
            </a:lvl4pPr>
            <a:lvl5pPr>
              <a:defRPr sz="1800"/>
            </a:lvl5pPr>
          </a:lstStyle>
          <a:p>
            <a:pPr lvl="0"/>
            <a:r>
              <a:rPr lang="en-US" smtClean="0"/>
              <a:t>Click to edit Master text styles</a:t>
            </a:r>
          </a:p>
        </p:txBody>
      </p:sp>
      <p:sp>
        <p:nvSpPr>
          <p:cNvPr id="14" name="Slide Number Placeholder 4"/>
          <p:cNvSpPr>
            <a:spLocks noGrp="1"/>
          </p:cNvSpPr>
          <p:nvPr>
            <p:ph type="sldNum" sz="quarter" idx="15"/>
          </p:nvPr>
        </p:nvSpPr>
        <p:spPr/>
        <p:txBody>
          <a:bodyPr/>
          <a:lstStyle>
            <a:lvl1pPr>
              <a:defRPr smtClean="0"/>
            </a:lvl1pPr>
          </a:lstStyle>
          <a:p>
            <a:pPr>
              <a:defRPr/>
            </a:pPr>
            <a:fld id="{CCF0D71A-465F-4AB2-B9FB-202E196DD8D6}" type="slidenum">
              <a:rPr lang="en-JM"/>
              <a:pPr>
                <a:defRPr/>
              </a:pPr>
              <a:t>‹#›</a:t>
            </a:fld>
            <a:endParaRPr lang="en-JM"/>
          </a:p>
        </p:txBody>
      </p:sp>
    </p:spTree>
    <p:extLst>
      <p:ext uri="{BB962C8B-B14F-4D97-AF65-F5344CB8AC3E}">
        <p14:creationId xmlns:p14="http://schemas.microsoft.com/office/powerpoint/2010/main" val="156998797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dirty="0"/>
          </a:p>
        </p:txBody>
      </p:sp>
      <p:sp>
        <p:nvSpPr>
          <p:cNvPr id="3" name="Content Placeholder 2"/>
          <p:cNvSpPr>
            <a:spLocks noGrp="1"/>
          </p:cNvSpPr>
          <p:nvPr>
            <p:ph sz="half" idx="1"/>
          </p:nvPr>
        </p:nvSpPr>
        <p:spPr>
          <a:xfrm>
            <a:off x="457200" y="1047750"/>
            <a:ext cx="4038600" cy="3394472"/>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dirty="0"/>
          </a:p>
        </p:txBody>
      </p:sp>
      <p:sp>
        <p:nvSpPr>
          <p:cNvPr id="4" name="Content Placeholder 3"/>
          <p:cNvSpPr>
            <a:spLocks noGrp="1"/>
          </p:cNvSpPr>
          <p:nvPr>
            <p:ph sz="half" idx="2"/>
          </p:nvPr>
        </p:nvSpPr>
        <p:spPr>
          <a:xfrm>
            <a:off x="4648200" y="1047750"/>
            <a:ext cx="4038600" cy="3394472"/>
          </a:xfrm>
        </p:spPr>
        <p:txBody>
          <a:bodyPr>
            <a:normAutofit/>
          </a:bodyPr>
          <a:lstStyle>
            <a:lvl1pPr>
              <a:defRPr sz="1400"/>
            </a:lvl1pPr>
            <a:lvl2pPr>
              <a:defRPr sz="1400"/>
            </a:lvl2pPr>
            <a:lvl3pPr>
              <a:defRPr sz="14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a:p>
        </p:txBody>
      </p:sp>
      <p:sp>
        <p:nvSpPr>
          <p:cNvPr id="5" name="Slide Number Placeholder 5"/>
          <p:cNvSpPr>
            <a:spLocks noGrp="1"/>
          </p:cNvSpPr>
          <p:nvPr>
            <p:ph type="sldNum" sz="quarter" idx="10"/>
          </p:nvPr>
        </p:nvSpPr>
        <p:spPr/>
        <p:txBody>
          <a:bodyPr/>
          <a:lstStyle>
            <a:lvl1pPr>
              <a:defRPr/>
            </a:lvl1pPr>
          </a:lstStyle>
          <a:p>
            <a:pPr>
              <a:defRPr/>
            </a:pPr>
            <a:fld id="{DEBC993A-98E7-4461-989F-972C4B4A53AF}" type="slidenum">
              <a:rPr lang="en-JM"/>
              <a:pPr>
                <a:defRPr/>
              </a:pPr>
              <a:t>‹#›</a:t>
            </a:fld>
            <a:endParaRPr lang="en-JM"/>
          </a:p>
        </p:txBody>
      </p:sp>
      <p:sp>
        <p:nvSpPr>
          <p:cNvPr id="6"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78775934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JM"/>
          </a:p>
        </p:txBody>
      </p:sp>
      <p:sp>
        <p:nvSpPr>
          <p:cNvPr id="3" name="Text Placeholder 2"/>
          <p:cNvSpPr>
            <a:spLocks noGrp="1"/>
          </p:cNvSpPr>
          <p:nvPr>
            <p:ph type="body" idx="1"/>
          </p:nvPr>
        </p:nvSpPr>
        <p:spPr>
          <a:xfrm>
            <a:off x="457200" y="971550"/>
            <a:ext cx="4040188" cy="479822"/>
          </a:xfrm>
        </p:spPr>
        <p:txBody>
          <a:bodyPr anchor="b">
            <a:normAutofit/>
          </a:bodyPr>
          <a:lstStyle>
            <a:lvl1pPr marL="0" indent="0">
              <a:buNone/>
              <a:defRPr sz="1700" b="0">
                <a:solidFill>
                  <a:srgbClr val="006699"/>
                </a:solidFill>
                <a:latin typeface="Futura LT 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451371"/>
            <a:ext cx="4040188" cy="2963466"/>
          </a:xfrm>
        </p:spPr>
        <p:txBody>
          <a:bodyPr>
            <a:normAutofit/>
          </a:bodyPr>
          <a:lstStyle>
            <a:lvl1pPr>
              <a:defRPr sz="1100"/>
            </a:lvl1pPr>
            <a:lvl2pPr>
              <a:defRPr sz="1100"/>
            </a:lvl2pPr>
            <a:lvl3pPr>
              <a:defRPr sz="11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dirty="0"/>
          </a:p>
        </p:txBody>
      </p:sp>
      <p:sp>
        <p:nvSpPr>
          <p:cNvPr id="5" name="Text Placeholder 4"/>
          <p:cNvSpPr>
            <a:spLocks noGrp="1"/>
          </p:cNvSpPr>
          <p:nvPr>
            <p:ph type="body" sz="quarter" idx="3"/>
          </p:nvPr>
        </p:nvSpPr>
        <p:spPr>
          <a:xfrm>
            <a:off x="4645028" y="971550"/>
            <a:ext cx="4041775" cy="479822"/>
          </a:xfrm>
        </p:spPr>
        <p:txBody>
          <a:bodyPr anchor="b">
            <a:normAutofit/>
          </a:bodyPr>
          <a:lstStyle>
            <a:lvl1pPr marL="0" indent="0">
              <a:buNone/>
              <a:defRPr sz="1700" b="0">
                <a:solidFill>
                  <a:srgbClr val="006699"/>
                </a:solidFill>
                <a:latin typeface="Futura LT Bol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451371"/>
            <a:ext cx="4041775" cy="2963466"/>
          </a:xfrm>
        </p:spPr>
        <p:txBody>
          <a:bodyPr>
            <a:normAutofit/>
          </a:bodyPr>
          <a:lstStyle>
            <a:lvl1pPr>
              <a:defRPr sz="1100"/>
            </a:lvl1pPr>
            <a:lvl2pPr>
              <a:defRPr sz="1100"/>
            </a:lvl2pPr>
            <a:lvl3pPr>
              <a:defRPr sz="11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dirty="0"/>
          </a:p>
        </p:txBody>
      </p:sp>
      <p:sp>
        <p:nvSpPr>
          <p:cNvPr id="7" name="Slide Number Placeholder 5"/>
          <p:cNvSpPr>
            <a:spLocks noGrp="1"/>
          </p:cNvSpPr>
          <p:nvPr>
            <p:ph type="sldNum" sz="quarter" idx="10"/>
          </p:nvPr>
        </p:nvSpPr>
        <p:spPr/>
        <p:txBody>
          <a:bodyPr/>
          <a:lstStyle>
            <a:lvl1pPr>
              <a:defRPr/>
            </a:lvl1pPr>
          </a:lstStyle>
          <a:p>
            <a:pPr>
              <a:defRPr/>
            </a:pPr>
            <a:fld id="{5C8EC885-6D61-4DFF-9608-C51C62111449}" type="slidenum">
              <a:rPr lang="en-JM"/>
              <a:pPr>
                <a:defRPr/>
              </a:pPr>
              <a:t>‹#›</a:t>
            </a:fld>
            <a:endParaRPr lang="en-JM"/>
          </a:p>
        </p:txBody>
      </p:sp>
      <p:sp>
        <p:nvSpPr>
          <p:cNvPr id="8"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3755956346"/>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3" name="Slide Number Placeholder 5"/>
          <p:cNvSpPr>
            <a:spLocks noGrp="1"/>
          </p:cNvSpPr>
          <p:nvPr>
            <p:ph type="sldNum" sz="quarter" idx="10"/>
          </p:nvPr>
        </p:nvSpPr>
        <p:spPr/>
        <p:txBody>
          <a:bodyPr/>
          <a:lstStyle>
            <a:lvl1pPr>
              <a:defRPr/>
            </a:lvl1pPr>
          </a:lstStyle>
          <a:p>
            <a:pPr>
              <a:defRPr/>
            </a:pPr>
            <a:fld id="{1726CD8E-D415-4728-8D1F-66F4010DD0F2}" type="slidenum">
              <a:rPr lang="en-JM"/>
              <a:pPr>
                <a:defRPr/>
              </a:pPr>
              <a:t>‹#›</a:t>
            </a:fld>
            <a:endParaRPr lang="en-JM"/>
          </a:p>
        </p:txBody>
      </p:sp>
      <p:sp>
        <p:nvSpPr>
          <p:cNvPr id="4" name="Footer Placeholder 4"/>
          <p:cNvSpPr>
            <a:spLocks noGrp="1"/>
          </p:cNvSpPr>
          <p:nvPr>
            <p:ph type="ftr" sz="quarter" idx="11"/>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835839049"/>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12" name="Text Placeholder 18"/>
          <p:cNvSpPr>
            <a:spLocks noGrp="1"/>
          </p:cNvSpPr>
          <p:nvPr>
            <p:ph type="body" sz="quarter" idx="15"/>
          </p:nvPr>
        </p:nvSpPr>
        <p:spPr>
          <a:xfrm>
            <a:off x="533400" y="1352550"/>
            <a:ext cx="2743200" cy="351465"/>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3" name="Text Placeholder 20"/>
          <p:cNvSpPr>
            <a:spLocks noGrp="1"/>
          </p:cNvSpPr>
          <p:nvPr>
            <p:ph type="body" sz="quarter" idx="16"/>
          </p:nvPr>
        </p:nvSpPr>
        <p:spPr>
          <a:xfrm>
            <a:off x="533400" y="15811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 Placeholder 18"/>
          <p:cNvSpPr>
            <a:spLocks noGrp="1"/>
          </p:cNvSpPr>
          <p:nvPr>
            <p:ph type="body" sz="quarter" idx="17"/>
          </p:nvPr>
        </p:nvSpPr>
        <p:spPr>
          <a:xfrm>
            <a:off x="533400" y="2419350"/>
            <a:ext cx="2743200" cy="351465"/>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5" name="Text Placeholder 20"/>
          <p:cNvSpPr>
            <a:spLocks noGrp="1"/>
          </p:cNvSpPr>
          <p:nvPr>
            <p:ph type="body" sz="quarter" idx="18"/>
          </p:nvPr>
        </p:nvSpPr>
        <p:spPr>
          <a:xfrm>
            <a:off x="533400" y="26479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6" name="Text Placeholder 18"/>
          <p:cNvSpPr>
            <a:spLocks noGrp="1"/>
          </p:cNvSpPr>
          <p:nvPr>
            <p:ph type="body" sz="quarter" idx="19"/>
          </p:nvPr>
        </p:nvSpPr>
        <p:spPr>
          <a:xfrm>
            <a:off x="533400" y="3486150"/>
            <a:ext cx="2743200" cy="351465"/>
          </a:xfrm>
        </p:spPr>
        <p:txBody>
          <a:bodyPr>
            <a:noAutofit/>
          </a:bodyPr>
          <a:lstStyle>
            <a:lvl1pPr marL="0" indent="0">
              <a:buFontTx/>
              <a:buNone/>
              <a:defRPr sz="1600" b="0">
                <a:solidFill>
                  <a:srgbClr val="006699"/>
                </a:solidFill>
                <a:latin typeface="Futura LT Bold"/>
              </a:defRPr>
            </a:lvl1pPr>
            <a:lvl2pPr marL="457200" indent="0">
              <a:buFontTx/>
              <a:buNone/>
              <a:defRPr sz="1600">
                <a:latin typeface="Bebas Neue" pitchFamily="34" charset="0"/>
              </a:defRPr>
            </a:lvl2pPr>
            <a:lvl3pPr marL="914400" indent="0">
              <a:buFontTx/>
              <a:buNone/>
              <a:defRPr sz="1600">
                <a:latin typeface="Bebas Neue" pitchFamily="34" charset="0"/>
              </a:defRPr>
            </a:lvl3pPr>
            <a:lvl4pPr marL="1371600" indent="0">
              <a:buFontTx/>
              <a:buNone/>
              <a:defRPr sz="1600">
                <a:latin typeface="Bebas Neue" pitchFamily="34" charset="0"/>
              </a:defRPr>
            </a:lvl4pPr>
            <a:lvl5pPr marL="1828800" indent="0">
              <a:buFontTx/>
              <a:buNone/>
              <a:defRPr sz="1600">
                <a:latin typeface="Bebas Neue" pitchFamily="34" charset="0"/>
              </a:defRPr>
            </a:lvl5pPr>
          </a:lstStyle>
          <a:p>
            <a:pPr lvl="0"/>
            <a:r>
              <a:rPr lang="en-US" smtClean="0"/>
              <a:t>Click to edit Master text styles</a:t>
            </a:r>
          </a:p>
        </p:txBody>
      </p:sp>
      <p:sp>
        <p:nvSpPr>
          <p:cNvPr id="17" name="Text Placeholder 20"/>
          <p:cNvSpPr>
            <a:spLocks noGrp="1"/>
          </p:cNvSpPr>
          <p:nvPr>
            <p:ph type="body" sz="quarter" idx="20"/>
          </p:nvPr>
        </p:nvSpPr>
        <p:spPr>
          <a:xfrm>
            <a:off x="533400" y="3714750"/>
            <a:ext cx="2743200" cy="609600"/>
          </a:xfrm>
        </p:spPr>
        <p:txBody>
          <a:bodyPr>
            <a:normAutofit/>
          </a:bodyPr>
          <a:lstStyle>
            <a:lvl1pPr marL="0" indent="0">
              <a:spcBef>
                <a:spcPts val="0"/>
              </a:spcBef>
              <a:buFontTx/>
              <a:buNone/>
              <a:defRPr sz="1100">
                <a:solidFill>
                  <a:schemeClr val="tx1">
                    <a:lumMod val="85000"/>
                    <a:lumOff val="15000"/>
                  </a:schemeClr>
                </a:solidFill>
                <a:latin typeface="Futura LT Condensed"/>
                <a:cs typeface="Futura LT Condensed"/>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9" name="Slide Number Placeholder 5"/>
          <p:cNvSpPr>
            <a:spLocks noGrp="1"/>
          </p:cNvSpPr>
          <p:nvPr>
            <p:ph type="sldNum" sz="quarter" idx="21"/>
          </p:nvPr>
        </p:nvSpPr>
        <p:spPr/>
        <p:txBody>
          <a:bodyPr/>
          <a:lstStyle>
            <a:lvl1pPr>
              <a:defRPr/>
            </a:lvl1pPr>
          </a:lstStyle>
          <a:p>
            <a:pPr>
              <a:defRPr/>
            </a:pPr>
            <a:fld id="{403EF84E-76CC-427A-8C4F-0F48A7C0F629}" type="slidenum">
              <a:rPr lang="en-JM"/>
              <a:pPr>
                <a:defRPr/>
              </a:pPr>
              <a:t>‹#›</a:t>
            </a:fld>
            <a:endParaRPr lang="en-JM"/>
          </a:p>
        </p:txBody>
      </p:sp>
      <p:sp>
        <p:nvSpPr>
          <p:cNvPr id="10" name="Footer Placeholder 4"/>
          <p:cNvSpPr>
            <a:spLocks noGrp="1"/>
          </p:cNvSpPr>
          <p:nvPr>
            <p:ph type="ftr" sz="quarter" idx="22"/>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357631639"/>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JM"/>
          </a:p>
        </p:txBody>
      </p:sp>
      <p:sp>
        <p:nvSpPr>
          <p:cNvPr id="6" name="Text Placeholder 12"/>
          <p:cNvSpPr>
            <a:spLocks noGrp="1"/>
          </p:cNvSpPr>
          <p:nvPr>
            <p:ph type="body" sz="quarter" idx="16"/>
          </p:nvPr>
        </p:nvSpPr>
        <p:spPr>
          <a:xfrm>
            <a:off x="1009650" y="1882588"/>
            <a:ext cx="1352550" cy="1353312"/>
          </a:xfrm>
          <a:prstGeom prst="ellipse">
            <a:avLst/>
          </a:prstGeom>
          <a:solidFill>
            <a:srgbClr val="006699"/>
          </a:solidFill>
        </p:spPr>
        <p:txBody>
          <a:bodyPr anchor="ctr">
            <a:noAutofit/>
          </a:bodyPr>
          <a:lstStyle>
            <a:lvl1pPr marL="0" indent="0" algn="ctr">
              <a:buFontTx/>
              <a:buNone/>
              <a:defRPr sz="1200" b="0">
                <a:solidFill>
                  <a:schemeClr val="bg1"/>
                </a:solidFill>
                <a:latin typeface="Futura LT Bold"/>
                <a:cs typeface="Futura LT Condensed"/>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en-US" smtClean="0"/>
              <a:t>Click to edit Master text styles</a:t>
            </a:r>
          </a:p>
        </p:txBody>
      </p:sp>
      <p:sp>
        <p:nvSpPr>
          <p:cNvPr id="7" name="Text Placeholder 12"/>
          <p:cNvSpPr>
            <a:spLocks noGrp="1"/>
          </p:cNvSpPr>
          <p:nvPr>
            <p:ph type="body" sz="quarter" idx="17"/>
          </p:nvPr>
        </p:nvSpPr>
        <p:spPr>
          <a:xfrm>
            <a:off x="3905250" y="1888519"/>
            <a:ext cx="1352550" cy="1353312"/>
          </a:xfrm>
          <a:prstGeom prst="ellipse">
            <a:avLst/>
          </a:prstGeom>
          <a:solidFill>
            <a:srgbClr val="006699"/>
          </a:solidFill>
        </p:spPr>
        <p:txBody>
          <a:bodyPr anchor="ctr">
            <a:noAutofit/>
          </a:bodyPr>
          <a:lstStyle>
            <a:lvl1pPr marL="0" indent="0" algn="ctr">
              <a:buFontTx/>
              <a:buNone/>
              <a:defRPr sz="1200" b="0">
                <a:solidFill>
                  <a:schemeClr val="bg1"/>
                </a:solidFill>
                <a:latin typeface="Futura LT Bold"/>
                <a:cs typeface="Futura LT Condensed"/>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en-US" smtClean="0"/>
              <a:t>Click to edit Master text styles</a:t>
            </a:r>
          </a:p>
        </p:txBody>
      </p:sp>
      <p:sp>
        <p:nvSpPr>
          <p:cNvPr id="8" name="Text Placeholder 12"/>
          <p:cNvSpPr>
            <a:spLocks noGrp="1"/>
          </p:cNvSpPr>
          <p:nvPr>
            <p:ph type="body" sz="quarter" idx="18"/>
          </p:nvPr>
        </p:nvSpPr>
        <p:spPr>
          <a:xfrm>
            <a:off x="6800850" y="1888519"/>
            <a:ext cx="1352550" cy="1353312"/>
          </a:xfrm>
          <a:prstGeom prst="ellipse">
            <a:avLst/>
          </a:prstGeom>
          <a:solidFill>
            <a:srgbClr val="006699"/>
          </a:solidFill>
        </p:spPr>
        <p:txBody>
          <a:bodyPr anchor="ctr">
            <a:noAutofit/>
          </a:bodyPr>
          <a:lstStyle>
            <a:lvl1pPr marL="0" indent="0" algn="ctr">
              <a:buFontTx/>
              <a:buNone/>
              <a:defRPr sz="1200" b="0">
                <a:solidFill>
                  <a:schemeClr val="bg1"/>
                </a:solidFill>
                <a:latin typeface="Futura LT Bold"/>
                <a:cs typeface="Futura LT Condensed"/>
              </a:defRPr>
            </a:lvl1pPr>
            <a:lvl2pPr marL="457200" indent="0">
              <a:buFontTx/>
              <a:buNone/>
              <a:defRPr sz="2000">
                <a:latin typeface="Bebas Neue" pitchFamily="34" charset="0"/>
              </a:defRPr>
            </a:lvl2pPr>
            <a:lvl3pPr marL="914400" indent="0">
              <a:buFontTx/>
              <a:buNone/>
              <a:defRPr sz="2000">
                <a:latin typeface="Bebas Neue" pitchFamily="34" charset="0"/>
              </a:defRPr>
            </a:lvl3pPr>
            <a:lvl4pPr marL="1371600" indent="0">
              <a:buFontTx/>
              <a:buNone/>
              <a:defRPr sz="2000">
                <a:latin typeface="Bebas Neue" pitchFamily="34" charset="0"/>
              </a:defRPr>
            </a:lvl4pPr>
            <a:lvl5pPr marL="1828800" indent="0">
              <a:buFontTx/>
              <a:buNone/>
              <a:defRPr sz="2000">
                <a:latin typeface="Bebas Neue" pitchFamily="34" charset="0"/>
              </a:defRPr>
            </a:lvl5pPr>
          </a:lstStyle>
          <a:p>
            <a:pPr lvl="0"/>
            <a:r>
              <a:rPr lang="en-US" smtClean="0"/>
              <a:t>Click to edit Master text styles</a:t>
            </a:r>
          </a:p>
        </p:txBody>
      </p:sp>
      <p:sp>
        <p:nvSpPr>
          <p:cNvPr id="9" name="Text Placeholder 27"/>
          <p:cNvSpPr>
            <a:spLocks noGrp="1"/>
          </p:cNvSpPr>
          <p:nvPr>
            <p:ph type="body" sz="quarter" idx="19"/>
          </p:nvPr>
        </p:nvSpPr>
        <p:spPr>
          <a:xfrm>
            <a:off x="584200" y="3432175"/>
            <a:ext cx="2159000" cy="892175"/>
          </a:xfrm>
        </p:spPr>
        <p:txBody>
          <a:bodyPr>
            <a:normAutofit/>
          </a:bodyPr>
          <a:lstStyle>
            <a:lvl1pPr marL="0" indent="0" algn="ctr">
              <a:spcBef>
                <a:spcPts val="0"/>
              </a:spcBef>
              <a:buNone/>
              <a:defRPr sz="1200">
                <a:solidFill>
                  <a:srgbClr val="006699"/>
                </a:solidFill>
                <a:latin typeface="Futura LT Condensed"/>
                <a:cs typeface="Futura LT Condensed"/>
              </a:defRPr>
            </a:lvl1pPr>
          </a:lstStyle>
          <a:p>
            <a:pPr lvl="0"/>
            <a:r>
              <a:rPr lang="en-US" smtClean="0"/>
              <a:t>Click to edit Master text styles</a:t>
            </a:r>
          </a:p>
        </p:txBody>
      </p:sp>
      <p:sp>
        <p:nvSpPr>
          <p:cNvPr id="10" name="Text Placeholder 27"/>
          <p:cNvSpPr>
            <a:spLocks noGrp="1"/>
          </p:cNvSpPr>
          <p:nvPr>
            <p:ph type="body" sz="quarter" idx="20"/>
          </p:nvPr>
        </p:nvSpPr>
        <p:spPr>
          <a:xfrm>
            <a:off x="3505200" y="3432175"/>
            <a:ext cx="2159000" cy="892175"/>
          </a:xfrm>
        </p:spPr>
        <p:txBody>
          <a:bodyPr>
            <a:normAutofit/>
          </a:bodyPr>
          <a:lstStyle>
            <a:lvl1pPr marL="0" indent="0" algn="ctr">
              <a:spcBef>
                <a:spcPts val="0"/>
              </a:spcBef>
              <a:buNone/>
              <a:defRPr sz="1200">
                <a:solidFill>
                  <a:srgbClr val="006699"/>
                </a:solidFill>
                <a:latin typeface="Futura LT Condensed"/>
                <a:cs typeface="Futura LT Condensed"/>
              </a:defRPr>
            </a:lvl1pPr>
          </a:lstStyle>
          <a:p>
            <a:pPr lvl="0"/>
            <a:r>
              <a:rPr lang="en-US" smtClean="0"/>
              <a:t>Click to edit Master text styles</a:t>
            </a:r>
          </a:p>
        </p:txBody>
      </p:sp>
      <p:sp>
        <p:nvSpPr>
          <p:cNvPr id="11" name="Text Placeholder 27"/>
          <p:cNvSpPr>
            <a:spLocks noGrp="1"/>
          </p:cNvSpPr>
          <p:nvPr>
            <p:ph type="body" sz="quarter" idx="21"/>
          </p:nvPr>
        </p:nvSpPr>
        <p:spPr>
          <a:xfrm>
            <a:off x="6375400" y="3432175"/>
            <a:ext cx="2159000" cy="892175"/>
          </a:xfrm>
        </p:spPr>
        <p:txBody>
          <a:bodyPr>
            <a:normAutofit/>
          </a:bodyPr>
          <a:lstStyle>
            <a:lvl1pPr marL="0" indent="0" algn="ctr">
              <a:spcBef>
                <a:spcPts val="0"/>
              </a:spcBef>
              <a:buNone/>
              <a:defRPr sz="1200">
                <a:solidFill>
                  <a:srgbClr val="006699"/>
                </a:solidFill>
                <a:latin typeface="Futura LT Condensed"/>
                <a:cs typeface="Futura LT Condensed"/>
              </a:defRPr>
            </a:lvl1pPr>
          </a:lstStyle>
          <a:p>
            <a:pPr lvl="0"/>
            <a:r>
              <a:rPr lang="en-US" smtClean="0"/>
              <a:t>Click to edit Master text styles</a:t>
            </a:r>
          </a:p>
        </p:txBody>
      </p:sp>
      <p:sp>
        <p:nvSpPr>
          <p:cNvPr id="12" name="Content Placeholder 21"/>
          <p:cNvSpPr>
            <a:spLocks noGrp="1"/>
          </p:cNvSpPr>
          <p:nvPr>
            <p:ph sz="quarter" idx="13"/>
          </p:nvPr>
        </p:nvSpPr>
        <p:spPr>
          <a:xfrm>
            <a:off x="457200" y="990600"/>
            <a:ext cx="8229600" cy="514350"/>
          </a:xfrm>
        </p:spPr>
        <p:txBody>
          <a:bodyPr>
            <a:normAutofit/>
          </a:bodyPr>
          <a:lstStyle>
            <a:lvl1pPr>
              <a:buNone/>
              <a:defRPr sz="1200">
                <a:solidFill>
                  <a:srgbClr val="006699"/>
                </a:solidFill>
              </a:defRPr>
            </a:lvl1pPr>
          </a:lstStyle>
          <a:p>
            <a:pPr lvl="0"/>
            <a:r>
              <a:rPr lang="en-US" smtClean="0"/>
              <a:t>Click to edit Master text styles</a:t>
            </a:r>
          </a:p>
        </p:txBody>
      </p:sp>
      <p:sp>
        <p:nvSpPr>
          <p:cNvPr id="13" name="Slide Number Placeholder 5"/>
          <p:cNvSpPr>
            <a:spLocks noGrp="1"/>
          </p:cNvSpPr>
          <p:nvPr>
            <p:ph type="sldNum" sz="quarter" idx="22"/>
          </p:nvPr>
        </p:nvSpPr>
        <p:spPr/>
        <p:txBody>
          <a:bodyPr/>
          <a:lstStyle>
            <a:lvl1pPr>
              <a:defRPr/>
            </a:lvl1pPr>
          </a:lstStyle>
          <a:p>
            <a:pPr>
              <a:defRPr/>
            </a:pPr>
            <a:fld id="{EB31E38C-77C3-4F47-9192-7A06451B136A}" type="slidenum">
              <a:rPr lang="en-JM"/>
              <a:pPr>
                <a:defRPr/>
              </a:pPr>
              <a:t>‹#›</a:t>
            </a:fld>
            <a:endParaRPr lang="en-JM"/>
          </a:p>
        </p:txBody>
      </p:sp>
      <p:sp>
        <p:nvSpPr>
          <p:cNvPr id="14" name="Footer Placeholder 4"/>
          <p:cNvSpPr>
            <a:spLocks noGrp="1"/>
          </p:cNvSpPr>
          <p:nvPr>
            <p:ph type="ftr" sz="quarter" idx="23"/>
          </p:nvPr>
        </p:nvSpPr>
        <p:spPr/>
        <p:txBody>
          <a:bodyPr/>
          <a:lstStyle>
            <a:lvl1pPr>
              <a:defRPr/>
            </a:lvl1pPr>
          </a:lstStyle>
          <a:p>
            <a:pPr>
              <a:defRPr/>
            </a:pPr>
            <a:r>
              <a:rPr lang="en-JM"/>
              <a:t>Athens State University</a:t>
            </a:r>
          </a:p>
        </p:txBody>
      </p:sp>
    </p:spTree>
    <p:extLst>
      <p:ext uri="{BB962C8B-B14F-4D97-AF65-F5344CB8AC3E}">
        <p14:creationId xmlns:p14="http://schemas.microsoft.com/office/powerpoint/2010/main" val="1899460204"/>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pic>
        <p:nvPicPr>
          <p:cNvPr id="10" name="Picture 1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8200" y="1376363"/>
            <a:ext cx="1962150" cy="249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2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00450" y="1354138"/>
            <a:ext cx="1962150" cy="249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2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19850" y="1354138"/>
            <a:ext cx="1962150" cy="249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JM"/>
          </a:p>
        </p:txBody>
      </p:sp>
      <p:sp>
        <p:nvSpPr>
          <p:cNvPr id="7" name="Picture Placeholder 12"/>
          <p:cNvSpPr>
            <a:spLocks noGrp="1"/>
          </p:cNvSpPr>
          <p:nvPr>
            <p:ph type="pic" sz="quarter" idx="16"/>
          </p:nvPr>
        </p:nvSpPr>
        <p:spPr>
          <a:xfrm>
            <a:off x="1066800" y="1639761"/>
            <a:ext cx="1481328" cy="1905000"/>
          </a:xfrm>
        </p:spPr>
        <p:txBody>
          <a:bodyPr rtlCol="0">
            <a:normAutofit/>
          </a:bodyPr>
          <a:lstStyle/>
          <a:p>
            <a:pPr lvl="0"/>
            <a:r>
              <a:rPr lang="en-US" noProof="0" smtClean="0"/>
              <a:t>Click icon to add picture</a:t>
            </a:r>
            <a:endParaRPr lang="en-JM" noProof="0"/>
          </a:p>
        </p:txBody>
      </p:sp>
      <p:sp>
        <p:nvSpPr>
          <p:cNvPr id="9" name="Picture Placeholder 12"/>
          <p:cNvSpPr>
            <a:spLocks noGrp="1"/>
          </p:cNvSpPr>
          <p:nvPr>
            <p:ph type="pic" sz="quarter" idx="17"/>
          </p:nvPr>
        </p:nvSpPr>
        <p:spPr>
          <a:xfrm>
            <a:off x="3829079" y="1616847"/>
            <a:ext cx="1481328" cy="1905000"/>
          </a:xfrm>
        </p:spPr>
        <p:txBody>
          <a:bodyPr rtlCol="0">
            <a:normAutofit/>
          </a:bodyPr>
          <a:lstStyle/>
          <a:p>
            <a:pPr lvl="0"/>
            <a:r>
              <a:rPr lang="en-US" noProof="0" smtClean="0"/>
              <a:t>Click icon to add picture</a:t>
            </a:r>
            <a:endParaRPr lang="en-JM" noProof="0"/>
          </a:p>
        </p:txBody>
      </p:sp>
      <p:sp>
        <p:nvSpPr>
          <p:cNvPr id="11" name="Picture Placeholder 12"/>
          <p:cNvSpPr>
            <a:spLocks noGrp="1"/>
          </p:cNvSpPr>
          <p:nvPr>
            <p:ph type="pic" sz="quarter" idx="18"/>
          </p:nvPr>
        </p:nvSpPr>
        <p:spPr>
          <a:xfrm>
            <a:off x="6648479" y="1616847"/>
            <a:ext cx="1481328" cy="1905000"/>
          </a:xfrm>
        </p:spPr>
        <p:txBody>
          <a:bodyPr rtlCol="0">
            <a:normAutofit/>
          </a:bodyPr>
          <a:lstStyle/>
          <a:p>
            <a:pPr lvl="0"/>
            <a:r>
              <a:rPr lang="en-US" noProof="0" smtClean="0"/>
              <a:t>Click icon to add picture</a:t>
            </a:r>
            <a:endParaRPr lang="en-JM" noProof="0"/>
          </a:p>
        </p:txBody>
      </p:sp>
      <p:sp>
        <p:nvSpPr>
          <p:cNvPr id="12" name="Text Placeholder 11"/>
          <p:cNvSpPr>
            <a:spLocks noGrp="1"/>
          </p:cNvSpPr>
          <p:nvPr>
            <p:ph type="body" sz="quarter" idx="19"/>
          </p:nvPr>
        </p:nvSpPr>
        <p:spPr>
          <a:xfrm>
            <a:off x="221673" y="3787902"/>
            <a:ext cx="3138054" cy="460248"/>
          </a:xfrm>
          <a:noFill/>
          <a:ln>
            <a:noFill/>
          </a:ln>
        </p:spPr>
        <p:txBody>
          <a:bodyPr anchor="ctr">
            <a:noAutofit/>
          </a:bodyPr>
          <a:lstStyle>
            <a:lvl1pPr marL="0" indent="0" algn="ctr">
              <a:buFontTx/>
              <a:buNone/>
              <a:defRPr sz="1400" baseline="0">
                <a:solidFill>
                  <a:srgbClr val="006699"/>
                </a:solidFill>
                <a:latin typeface="Futura LT Bold"/>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US" smtClean="0"/>
              <a:t>Click to edit Master text styles</a:t>
            </a:r>
          </a:p>
        </p:txBody>
      </p:sp>
      <p:sp>
        <p:nvSpPr>
          <p:cNvPr id="13" name="Text Placeholder 11"/>
          <p:cNvSpPr>
            <a:spLocks noGrp="1"/>
          </p:cNvSpPr>
          <p:nvPr>
            <p:ph type="body" sz="quarter" idx="20"/>
          </p:nvPr>
        </p:nvSpPr>
        <p:spPr>
          <a:xfrm>
            <a:off x="3124200" y="3800094"/>
            <a:ext cx="2971800" cy="435864"/>
          </a:xfrm>
          <a:noFill/>
          <a:ln>
            <a:noFill/>
          </a:ln>
        </p:spPr>
        <p:txBody>
          <a:bodyPr anchor="ctr">
            <a:noAutofit/>
          </a:bodyPr>
          <a:lstStyle>
            <a:lvl1pPr marL="0" indent="0" algn="ctr">
              <a:buFontTx/>
              <a:buNone/>
              <a:defRPr sz="1400" baseline="0">
                <a:solidFill>
                  <a:srgbClr val="006699"/>
                </a:solidFill>
                <a:latin typeface="Futura LT Bold"/>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US" smtClean="0"/>
              <a:t>Click to edit Master text styles</a:t>
            </a:r>
          </a:p>
        </p:txBody>
      </p:sp>
      <p:sp>
        <p:nvSpPr>
          <p:cNvPr id="14" name="Text Placeholder 11"/>
          <p:cNvSpPr>
            <a:spLocks noGrp="1"/>
          </p:cNvSpPr>
          <p:nvPr>
            <p:ph type="body" sz="quarter" idx="21"/>
          </p:nvPr>
        </p:nvSpPr>
        <p:spPr>
          <a:xfrm>
            <a:off x="5860473" y="3787902"/>
            <a:ext cx="3138054" cy="460248"/>
          </a:xfrm>
          <a:noFill/>
          <a:ln>
            <a:noFill/>
          </a:ln>
        </p:spPr>
        <p:txBody>
          <a:bodyPr anchor="ctr">
            <a:noAutofit/>
          </a:bodyPr>
          <a:lstStyle>
            <a:lvl1pPr marL="0" indent="0" algn="ctr">
              <a:buFontTx/>
              <a:buNone/>
              <a:defRPr sz="1400" baseline="0">
                <a:solidFill>
                  <a:srgbClr val="006699"/>
                </a:solidFill>
                <a:latin typeface="Futura LT Bold"/>
              </a:defRPr>
            </a:lvl1pPr>
            <a:lvl2pPr marL="457200" indent="0">
              <a:buFontTx/>
              <a:buNone/>
              <a:defRPr>
                <a:latin typeface="Bebas Neue" pitchFamily="34" charset="0"/>
              </a:defRPr>
            </a:lvl2pPr>
            <a:lvl3pPr marL="914400" indent="0">
              <a:buFontTx/>
              <a:buNone/>
              <a:defRPr>
                <a:latin typeface="Bebas Neue" pitchFamily="34" charset="0"/>
              </a:defRPr>
            </a:lvl3pPr>
            <a:lvl4pPr marL="1371600" indent="0">
              <a:buFontTx/>
              <a:buNone/>
              <a:defRPr>
                <a:latin typeface="Bebas Neue" pitchFamily="34" charset="0"/>
              </a:defRPr>
            </a:lvl4pPr>
            <a:lvl5pPr marL="1828800" indent="0">
              <a:buFontTx/>
              <a:buNone/>
              <a:defRPr>
                <a:latin typeface="Bebas Neue" pitchFamily="34" charset="0"/>
              </a:defRPr>
            </a:lvl5pPr>
          </a:lstStyle>
          <a:p>
            <a:pPr lvl="0"/>
            <a:r>
              <a:rPr lang="en-US" smtClean="0"/>
              <a:t>Click to edit Master text styles</a:t>
            </a:r>
          </a:p>
        </p:txBody>
      </p:sp>
      <p:sp>
        <p:nvSpPr>
          <p:cNvPr id="17" name="Footer Placeholder 3"/>
          <p:cNvSpPr>
            <a:spLocks noGrp="1"/>
          </p:cNvSpPr>
          <p:nvPr>
            <p:ph type="ftr" sz="quarter" idx="22"/>
          </p:nvPr>
        </p:nvSpPr>
        <p:spPr/>
        <p:txBody>
          <a:bodyPr/>
          <a:lstStyle>
            <a:lvl1pPr>
              <a:defRPr/>
            </a:lvl1pPr>
          </a:lstStyle>
          <a:p>
            <a:pPr>
              <a:defRPr/>
            </a:pPr>
            <a:r>
              <a:rPr lang="en-JM"/>
              <a:t>Athens State University</a:t>
            </a:r>
          </a:p>
        </p:txBody>
      </p:sp>
      <p:sp>
        <p:nvSpPr>
          <p:cNvPr id="18" name="Slide Number Placeholder 4"/>
          <p:cNvSpPr>
            <a:spLocks noGrp="1"/>
          </p:cNvSpPr>
          <p:nvPr>
            <p:ph type="sldNum" sz="quarter" idx="23"/>
          </p:nvPr>
        </p:nvSpPr>
        <p:spPr/>
        <p:txBody>
          <a:bodyPr/>
          <a:lstStyle>
            <a:lvl1pPr>
              <a:defRPr smtClean="0"/>
            </a:lvl1pPr>
          </a:lstStyle>
          <a:p>
            <a:pPr>
              <a:defRPr/>
            </a:pPr>
            <a:fld id="{9A967FDF-759A-4119-8E33-181F5A57C780}" type="slidenum">
              <a:rPr lang="en-JM"/>
              <a:pPr>
                <a:defRPr/>
              </a:pPr>
              <a:t>‹#›</a:t>
            </a:fld>
            <a:endParaRPr lang="en-JM"/>
          </a:p>
        </p:txBody>
      </p:sp>
    </p:spTree>
    <p:extLst>
      <p:ext uri="{BB962C8B-B14F-4D97-AF65-F5344CB8AC3E}">
        <p14:creationId xmlns:p14="http://schemas.microsoft.com/office/powerpoint/2010/main" val="2574906006"/>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8"/>
          <p:cNvPicPr>
            <a:picLocks noChangeAspect="1"/>
          </p:cNvPicPr>
          <p:nvPr/>
        </p:nvPicPr>
        <p:blipFill>
          <a:blip r:embed="rId35">
            <a:extLst>
              <a:ext uri="{28A0092B-C50C-407E-A947-70E740481C1C}">
                <a14:useLocalDpi xmlns:a14="http://schemas.microsoft.com/office/drawing/2010/main" val="0"/>
              </a:ext>
            </a:extLst>
          </a:blip>
          <a:srcRect/>
          <a:stretch>
            <a:fillRect/>
          </a:stretch>
        </p:blipFill>
        <p:spPr bwMode="auto">
          <a:xfrm>
            <a:off x="0" y="0"/>
            <a:ext cx="9144000" cy="5162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7" name="Title Placeholder 1"/>
          <p:cNvSpPr>
            <a:spLocks noGrp="1"/>
          </p:cNvSpPr>
          <p:nvPr>
            <p:ph type="title"/>
          </p:nvPr>
        </p:nvSpPr>
        <p:spPr bwMode="auto">
          <a:xfrm>
            <a:off x="457200" y="438150"/>
            <a:ext cx="7620000" cy="42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JM" smtClean="0"/>
          </a:p>
        </p:txBody>
      </p:sp>
      <p:sp>
        <p:nvSpPr>
          <p:cNvPr id="1028" name="Text Placeholder 2"/>
          <p:cNvSpPr>
            <a:spLocks noGrp="1"/>
          </p:cNvSpPr>
          <p:nvPr>
            <p:ph type="body" idx="1"/>
          </p:nvPr>
        </p:nvSpPr>
        <p:spPr bwMode="auto">
          <a:xfrm>
            <a:off x="457200" y="1028700"/>
            <a:ext cx="8229600"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JM" smtClean="0"/>
          </a:p>
        </p:txBody>
      </p:sp>
      <p:sp>
        <p:nvSpPr>
          <p:cNvPr id="6" name="Slide Number Placeholder 5"/>
          <p:cNvSpPr>
            <a:spLocks noGrp="1"/>
          </p:cNvSpPr>
          <p:nvPr>
            <p:ph type="sldNum" sz="quarter" idx="4"/>
          </p:nvPr>
        </p:nvSpPr>
        <p:spPr>
          <a:xfrm>
            <a:off x="8305800" y="285750"/>
            <a:ext cx="457200" cy="274638"/>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Futura LT Condensed" pitchFamily="2" charset="0"/>
              </a:defRPr>
            </a:lvl1pPr>
          </a:lstStyle>
          <a:p>
            <a:pPr>
              <a:defRPr/>
            </a:pPr>
            <a:fld id="{EE672910-75FF-4C1E-8EE2-A7599B1DEC30}" type="slidenum">
              <a:rPr lang="en-JM"/>
              <a:pPr>
                <a:defRPr/>
              </a:pPr>
              <a:t>‹#›</a:t>
            </a:fld>
            <a:endParaRPr lang="en-JM"/>
          </a:p>
        </p:txBody>
      </p:sp>
      <p:sp>
        <p:nvSpPr>
          <p:cNvPr id="8" name="Rectangle 7"/>
          <p:cNvSpPr/>
          <p:nvPr/>
        </p:nvSpPr>
        <p:spPr>
          <a:xfrm>
            <a:off x="0" y="419100"/>
            <a:ext cx="152400" cy="400050"/>
          </a:xfrm>
          <a:prstGeom prst="rect">
            <a:avLst/>
          </a:prstGeom>
          <a:solidFill>
            <a:srgbClr val="00669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rgbClr val="006699"/>
              </a:solidFill>
              <a:latin typeface="Futura LT Condensed"/>
            </a:endParaRPr>
          </a:p>
        </p:txBody>
      </p:sp>
      <p:cxnSp>
        <p:nvCxnSpPr>
          <p:cNvPr id="16" name="Straight Connector 15"/>
          <p:cNvCxnSpPr/>
          <p:nvPr/>
        </p:nvCxnSpPr>
        <p:spPr bwMode="auto">
          <a:xfrm>
            <a:off x="0" y="601663"/>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auto">
          <a:xfrm>
            <a:off x="0" y="647700"/>
            <a:ext cx="1016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Rectangle 6"/>
          <p:cNvSpPr>
            <a:spLocks noChangeArrowheads="1"/>
          </p:cNvSpPr>
          <p:nvPr/>
        </p:nvSpPr>
        <p:spPr bwMode="auto">
          <a:xfrm>
            <a:off x="0" y="4694238"/>
            <a:ext cx="9144000" cy="468312"/>
          </a:xfrm>
          <a:prstGeom prst="rect">
            <a:avLst/>
          </a:prstGeom>
          <a:solidFill>
            <a:schemeClr val="bg1"/>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fontAlgn="auto">
              <a:spcBef>
                <a:spcPts val="0"/>
              </a:spcBef>
              <a:spcAft>
                <a:spcPts val="0"/>
              </a:spcAft>
              <a:defRPr/>
            </a:pPr>
            <a:endParaRPr lang="en-US" dirty="0">
              <a:solidFill>
                <a:schemeClr val="lt1"/>
              </a:solidFill>
              <a:latin typeface="Futura LT Condensed"/>
              <a:ea typeface="+mn-ea"/>
              <a:cs typeface="Futura LT Condensed"/>
            </a:endParaRPr>
          </a:p>
        </p:txBody>
      </p:sp>
      <p:sp>
        <p:nvSpPr>
          <p:cNvPr id="14" name="Oval 13">
            <a:hlinkClick r:id="" action="ppaction://hlinkshowjump?jump=nextslide" highlightClick="1"/>
          </p:cNvPr>
          <p:cNvSpPr>
            <a:spLocks noChangeArrowheads="1"/>
          </p:cNvSpPr>
          <p:nvPr/>
        </p:nvSpPr>
        <p:spPr bwMode="auto">
          <a:xfrm>
            <a:off x="8382000"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a14="http://schemas.microsoft.com/office/drawing/2010/main" xmlns=""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5" name="Oval 14">
            <a:hlinkClick r:id="" action="ppaction://hlinkshowjump?jump=previousslide" highlightClick="1"/>
          </p:cNvPr>
          <p:cNvSpPr>
            <a:spLocks noChangeArrowheads="1"/>
          </p:cNvSpPr>
          <p:nvPr/>
        </p:nvSpPr>
        <p:spPr bwMode="auto">
          <a:xfrm>
            <a:off x="8035925" y="4781550"/>
            <a:ext cx="274638" cy="274638"/>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a14="http://schemas.microsoft.com/office/drawing/2010/main" xmlns="" w="25400">
                <a:solidFill>
                  <a:srgbClr val="000000"/>
                </a:solidFill>
                <a:round/>
                <a:headEnd/>
                <a:tailEnd/>
              </a14:hiddenLine>
            </a:ext>
          </a:extLst>
        </p:spPr>
        <p:txBody>
          <a:bodyPr anchor="ctr"/>
          <a:lstStyle/>
          <a:p>
            <a:pPr algn="ctr" fontAlgn="auto">
              <a:spcBef>
                <a:spcPts val="0"/>
              </a:spcBef>
              <a:spcAft>
                <a:spcPts val="0"/>
              </a:spcAft>
              <a:defRPr/>
            </a:pPr>
            <a:endParaRPr lang="en-JM" sz="1400" b="1" dirty="0">
              <a:solidFill>
                <a:schemeClr val="bg1">
                  <a:lumMod val="75000"/>
                </a:schemeClr>
              </a:solidFill>
              <a:latin typeface="Futura LT Condensed"/>
              <a:ea typeface="+mn-ea"/>
              <a:cs typeface="Futura LT Condensed"/>
            </a:endParaRPr>
          </a:p>
        </p:txBody>
      </p:sp>
      <p:sp>
        <p:nvSpPr>
          <p:cNvPr id="18" name="Chevron 17"/>
          <p:cNvSpPr/>
          <p:nvPr/>
        </p:nvSpPr>
        <p:spPr>
          <a:xfrm flipH="1">
            <a:off x="8123238" y="4864100"/>
            <a:ext cx="82550"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19" name="Chevron 18"/>
          <p:cNvSpPr/>
          <p:nvPr/>
        </p:nvSpPr>
        <p:spPr>
          <a:xfrm>
            <a:off x="8474075" y="4864100"/>
            <a:ext cx="80963" cy="100013"/>
          </a:xfrm>
          <a:prstGeom prst="chevron">
            <a:avLst>
              <a:gd name="adj" fmla="val 79255"/>
            </a:avLst>
          </a:prstGeom>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sp>
        <p:nvSpPr>
          <p:cNvPr id="5" name="Footer Placeholder 4"/>
          <p:cNvSpPr>
            <a:spLocks noGrp="1"/>
          </p:cNvSpPr>
          <p:nvPr>
            <p:ph type="ftr" sz="quarter" idx="3"/>
          </p:nvPr>
        </p:nvSpPr>
        <p:spPr>
          <a:xfrm>
            <a:off x="457200" y="4781550"/>
            <a:ext cx="6629400" cy="293688"/>
          </a:xfrm>
          <a:prstGeom prst="rect">
            <a:avLst/>
          </a:prstGeom>
        </p:spPr>
        <p:txBody>
          <a:bodyPr vert="horz" lIns="91440" tIns="45720" rIns="91440" bIns="45720" rtlCol="0" anchor="ctr"/>
          <a:lstStyle>
            <a:lvl1pPr algn="l" fontAlgn="auto">
              <a:spcBef>
                <a:spcPts val="0"/>
              </a:spcBef>
              <a:spcAft>
                <a:spcPts val="0"/>
              </a:spcAft>
              <a:defRPr sz="1400" b="0">
                <a:solidFill>
                  <a:srgbClr val="7F7F7F"/>
                </a:solidFill>
                <a:latin typeface="Trajan Pro"/>
                <a:ea typeface="+mn-ea"/>
                <a:cs typeface="+mn-cs"/>
              </a:defRPr>
            </a:lvl1pPr>
          </a:lstStyle>
          <a:p>
            <a:pPr>
              <a:defRPr/>
            </a:pPr>
            <a:r>
              <a:rPr lang="en-JM"/>
              <a:t>Athens State University</a:t>
            </a:r>
          </a:p>
        </p:txBody>
      </p:sp>
    </p:spTree>
  </p:cSld>
  <p:clrMap bg1="lt1" tx1="dk1" bg2="lt2" tx2="dk2" accent1="accent1" accent2="accent2" accent3="accent3" accent4="accent4" accent5="accent5" accent6="accent6" hlink="hlink" folHlink="folHlink"/>
  <p:sldLayoutIdLst>
    <p:sldLayoutId id="2147483808" r:id="rId1"/>
    <p:sldLayoutId id="2147483785" r:id="rId2"/>
    <p:sldLayoutId id="2147483786" r:id="rId3"/>
    <p:sldLayoutId id="2147483787" r:id="rId4"/>
    <p:sldLayoutId id="2147483788" r:id="rId5"/>
    <p:sldLayoutId id="2147483789" r:id="rId6"/>
    <p:sldLayoutId id="2147483790" r:id="rId7"/>
    <p:sldLayoutId id="2147483791" r:id="rId8"/>
    <p:sldLayoutId id="2147483809" r:id="rId9"/>
    <p:sldLayoutId id="2147483810" r:id="rId10"/>
    <p:sldLayoutId id="2147483811" r:id="rId11"/>
    <p:sldLayoutId id="2147483812" r:id="rId12"/>
    <p:sldLayoutId id="2147483792" r:id="rId13"/>
    <p:sldLayoutId id="2147483813" r:id="rId14"/>
    <p:sldLayoutId id="2147483793" r:id="rId15"/>
    <p:sldLayoutId id="2147483794" r:id="rId16"/>
    <p:sldLayoutId id="2147483795" r:id="rId17"/>
    <p:sldLayoutId id="2147483796" r:id="rId18"/>
    <p:sldLayoutId id="2147483797" r:id="rId19"/>
    <p:sldLayoutId id="2147483798" r:id="rId20"/>
    <p:sldLayoutId id="2147483814" r:id="rId21"/>
    <p:sldLayoutId id="2147483799" r:id="rId22"/>
    <p:sldLayoutId id="2147483815" r:id="rId23"/>
    <p:sldLayoutId id="2147483800" r:id="rId24"/>
    <p:sldLayoutId id="2147483801" r:id="rId25"/>
    <p:sldLayoutId id="2147483802" r:id="rId26"/>
    <p:sldLayoutId id="2147483803" r:id="rId27"/>
    <p:sldLayoutId id="2147483804" r:id="rId28"/>
    <p:sldLayoutId id="2147483805" r:id="rId29"/>
    <p:sldLayoutId id="2147483806" r:id="rId30"/>
    <p:sldLayoutId id="2147483807" r:id="rId31"/>
    <p:sldLayoutId id="2147483816" r:id="rId32"/>
    <p:sldLayoutId id="2147483817" r:id="rId33"/>
  </p:sldLayoutIdLst>
  <p:transition spd="slow"/>
  <p:timing>
    <p:tnLst>
      <p:par>
        <p:cTn id="1" dur="indefinite" restart="never" nodeType="tmRoot"/>
      </p:par>
    </p:tnLst>
  </p:timing>
  <p:hf sldNum="0" hdr="0" dt="0"/>
  <p:txStyles>
    <p:titleStyle>
      <a:lvl1pPr algn="l" rtl="0" eaLnBrk="1" fontAlgn="base" hangingPunct="1">
        <a:spcBef>
          <a:spcPct val="0"/>
        </a:spcBef>
        <a:spcAft>
          <a:spcPct val="0"/>
        </a:spcAft>
        <a:defRPr sz="3200" kern="1200">
          <a:solidFill>
            <a:srgbClr val="262626"/>
          </a:solidFill>
          <a:latin typeface="Trajan Pro"/>
          <a:ea typeface="ＭＳ Ｐゴシック" charset="0"/>
          <a:cs typeface="+mj-cs"/>
        </a:defRPr>
      </a:lvl1pPr>
      <a:lvl2pPr algn="l" rtl="0" eaLnBrk="1" fontAlgn="base" hangingPunct="1">
        <a:spcBef>
          <a:spcPct val="0"/>
        </a:spcBef>
        <a:spcAft>
          <a:spcPct val="0"/>
        </a:spcAft>
        <a:defRPr sz="3200">
          <a:solidFill>
            <a:srgbClr val="262626"/>
          </a:solidFill>
          <a:latin typeface="Trajan Pro" pitchFamily="18" charset="0"/>
          <a:ea typeface="ＭＳ Ｐゴシック" charset="0"/>
        </a:defRPr>
      </a:lvl2pPr>
      <a:lvl3pPr algn="l" rtl="0" eaLnBrk="1" fontAlgn="base" hangingPunct="1">
        <a:spcBef>
          <a:spcPct val="0"/>
        </a:spcBef>
        <a:spcAft>
          <a:spcPct val="0"/>
        </a:spcAft>
        <a:defRPr sz="3200">
          <a:solidFill>
            <a:srgbClr val="262626"/>
          </a:solidFill>
          <a:latin typeface="Trajan Pro" pitchFamily="18" charset="0"/>
          <a:ea typeface="ＭＳ Ｐゴシック" charset="0"/>
        </a:defRPr>
      </a:lvl3pPr>
      <a:lvl4pPr algn="l" rtl="0" eaLnBrk="1" fontAlgn="base" hangingPunct="1">
        <a:spcBef>
          <a:spcPct val="0"/>
        </a:spcBef>
        <a:spcAft>
          <a:spcPct val="0"/>
        </a:spcAft>
        <a:defRPr sz="3200">
          <a:solidFill>
            <a:srgbClr val="262626"/>
          </a:solidFill>
          <a:latin typeface="Trajan Pro" pitchFamily="18" charset="0"/>
          <a:ea typeface="ＭＳ Ｐゴシック" charset="0"/>
        </a:defRPr>
      </a:lvl4pPr>
      <a:lvl5pPr algn="l" rtl="0" eaLnBrk="1" fontAlgn="base" hangingPunct="1">
        <a:spcBef>
          <a:spcPct val="0"/>
        </a:spcBef>
        <a:spcAft>
          <a:spcPct val="0"/>
        </a:spcAft>
        <a:defRPr sz="3200">
          <a:solidFill>
            <a:srgbClr val="262626"/>
          </a:solidFill>
          <a:latin typeface="Trajan Pro" pitchFamily="18" charset="0"/>
          <a:ea typeface="ＭＳ Ｐゴシック" charset="0"/>
        </a:defRPr>
      </a:lvl5pPr>
      <a:lvl6pPr marL="457200" algn="l" rtl="0" eaLnBrk="1" fontAlgn="base" hangingPunct="1">
        <a:spcBef>
          <a:spcPct val="0"/>
        </a:spcBef>
        <a:spcAft>
          <a:spcPct val="0"/>
        </a:spcAft>
        <a:defRPr sz="3600">
          <a:solidFill>
            <a:srgbClr val="262626"/>
          </a:solidFill>
          <a:latin typeface="Bebas Neue" charset="0"/>
          <a:ea typeface="ＭＳ Ｐゴシック" charset="0"/>
        </a:defRPr>
      </a:lvl6pPr>
      <a:lvl7pPr marL="914400" algn="l" rtl="0" eaLnBrk="1" fontAlgn="base" hangingPunct="1">
        <a:spcBef>
          <a:spcPct val="0"/>
        </a:spcBef>
        <a:spcAft>
          <a:spcPct val="0"/>
        </a:spcAft>
        <a:defRPr sz="3600">
          <a:solidFill>
            <a:srgbClr val="262626"/>
          </a:solidFill>
          <a:latin typeface="Bebas Neue" charset="0"/>
          <a:ea typeface="ＭＳ Ｐゴシック" charset="0"/>
        </a:defRPr>
      </a:lvl7pPr>
      <a:lvl8pPr marL="1371600" algn="l" rtl="0" eaLnBrk="1" fontAlgn="base" hangingPunct="1">
        <a:spcBef>
          <a:spcPct val="0"/>
        </a:spcBef>
        <a:spcAft>
          <a:spcPct val="0"/>
        </a:spcAft>
        <a:defRPr sz="3600">
          <a:solidFill>
            <a:srgbClr val="262626"/>
          </a:solidFill>
          <a:latin typeface="Bebas Neue" charset="0"/>
          <a:ea typeface="ＭＳ Ｐゴシック" charset="0"/>
        </a:defRPr>
      </a:lvl8pPr>
      <a:lvl9pPr marL="1828800" algn="l" rtl="0" eaLnBrk="1" fontAlgn="base" hangingPunct="1">
        <a:spcBef>
          <a:spcPct val="0"/>
        </a:spcBef>
        <a:spcAft>
          <a:spcPct val="0"/>
        </a:spcAft>
        <a:defRPr sz="3600">
          <a:solidFill>
            <a:srgbClr val="262626"/>
          </a:solidFill>
          <a:latin typeface="Bebas Neue" charset="0"/>
          <a:ea typeface="ＭＳ Ｐゴシック" charset="0"/>
        </a:defRPr>
      </a:lvl9pPr>
    </p:titleStyle>
    <p:bodyStyle>
      <a:lvl1pPr marL="342900" indent="-3429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ＭＳ Ｐゴシック" charset="0"/>
          <a:cs typeface="Futura LT Condensed"/>
        </a:defRPr>
      </a:lvl1pPr>
      <a:lvl2pPr marL="742950" indent="-28575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2pPr>
      <a:lvl3pPr marL="11430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3pPr>
      <a:lvl4pPr marL="16002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4pPr>
      <a:lvl5pPr marL="2057400" indent="-228600" algn="l" rtl="0" eaLnBrk="1" fontAlgn="base" hangingPunct="1">
        <a:lnSpc>
          <a:spcPct val="110000"/>
        </a:lnSpc>
        <a:spcBef>
          <a:spcPct val="0"/>
        </a:spcBef>
        <a:spcAft>
          <a:spcPct val="0"/>
        </a:spcAft>
        <a:buFont typeface="Arial" pitchFamily="34" charset="0"/>
        <a:buChar char="»"/>
        <a:defRPr sz="1400" kern="1200">
          <a:solidFill>
            <a:srgbClr val="262626"/>
          </a:solidFill>
          <a:latin typeface="Futura LT Condensed"/>
          <a:ea typeface="Futura LT Condensed"/>
          <a:cs typeface="Futura LT Condensed"/>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2762250"/>
            <a:ext cx="6400800" cy="342900"/>
          </a:xfrm>
        </p:spPr>
        <p:txBody>
          <a:bodyPr rtlCol="0">
            <a:normAutofit fontScale="77500" lnSpcReduction="20000"/>
          </a:bodyPr>
          <a:lstStyle/>
          <a:p>
            <a:pPr eaLnBrk="1" fontAlgn="auto" hangingPunct="1">
              <a:spcBef>
                <a:spcPts val="0"/>
              </a:spcBef>
              <a:spcAft>
                <a:spcPts val="0"/>
              </a:spcAft>
              <a:defRPr/>
            </a:pPr>
            <a:r>
              <a:rPr lang="en-JM" sz="2200" dirty="0" smtClean="0">
                <a:solidFill>
                  <a:srgbClr val="174A75"/>
                </a:solidFill>
                <a:latin typeface="Futura LT Bold"/>
                <a:ea typeface="+mn-ea"/>
                <a:cs typeface="Futura LT Bold"/>
              </a:rPr>
              <a:t>CS452 – Senior Software Engineering Capstone Project</a:t>
            </a:r>
            <a:endParaRPr lang="en-JM" sz="2200" dirty="0">
              <a:solidFill>
                <a:srgbClr val="174A75"/>
              </a:solidFill>
              <a:latin typeface="Futura LT Bold"/>
              <a:ea typeface="+mn-ea"/>
              <a:cs typeface="Futura LT Bold"/>
            </a:endParaRPr>
          </a:p>
        </p:txBody>
      </p:sp>
      <p:sp>
        <p:nvSpPr>
          <p:cNvPr id="5" name="Oval 4">
            <a:hlinkClick r:id="" action="ppaction://hlinkshowjump?jump=nextslide" highlightClick="1"/>
          </p:cNvPr>
          <p:cNvSpPr>
            <a:spLocks noChangeArrowheads="1"/>
          </p:cNvSpPr>
          <p:nvPr/>
        </p:nvSpPr>
        <p:spPr bwMode="auto">
          <a:xfrm>
            <a:off x="4419600" y="4248150"/>
            <a:ext cx="365125" cy="365125"/>
          </a:xfrm>
          <a:prstGeom prst="ellipse">
            <a:avLst/>
          </a:prstGeom>
          <a:solidFill>
            <a:srgbClr val="F2F2F2"/>
          </a:solidFill>
          <a:ln>
            <a:noFill/>
          </a:ln>
          <a:effectLst>
            <a:outerShdw blurRad="63500" sx="102000" sy="102000" algn="ctr" rotWithShape="0">
              <a:srgbClr val="000000">
                <a:alpha val="39999"/>
              </a:srgbClr>
            </a:outerShdw>
          </a:effectLst>
          <a:extLst>
            <a:ext uri="{91240B29-F687-4f45-9708-019B960494DF}">
              <a14:hiddenLine xmlns:a14="http://schemas.microsoft.com/office/drawing/2010/main" xmlns="" w="25400">
                <a:solidFill>
                  <a:srgbClr val="000000"/>
                </a:solidFill>
                <a:round/>
                <a:headEnd/>
                <a:tailEnd/>
              </a14:hiddenLine>
            </a:ext>
          </a:extLst>
        </p:spPr>
        <p:txBody>
          <a:bodyPr anchor="ctr"/>
          <a:lstStyle/>
          <a:p>
            <a:pPr algn="ctr" fontAlgn="auto">
              <a:spcBef>
                <a:spcPts val="0"/>
              </a:spcBef>
              <a:spcAft>
                <a:spcPts val="0"/>
              </a:spcAft>
              <a:defRPr/>
            </a:pPr>
            <a:endParaRPr lang="en-JM" dirty="0">
              <a:solidFill>
                <a:schemeClr val="bg1">
                  <a:lumMod val="75000"/>
                </a:schemeClr>
              </a:solidFill>
              <a:latin typeface="Futura LT Condensed"/>
              <a:ea typeface="+mn-ea"/>
              <a:cs typeface="Futura LT Condensed"/>
            </a:endParaRPr>
          </a:p>
        </p:txBody>
      </p:sp>
      <p:sp>
        <p:nvSpPr>
          <p:cNvPr id="15" name="Rectangle 14"/>
          <p:cNvSpPr/>
          <p:nvPr/>
        </p:nvSpPr>
        <p:spPr>
          <a:xfrm>
            <a:off x="2667000" y="3638550"/>
            <a:ext cx="3810000" cy="342900"/>
          </a:xfrm>
          <a:prstGeom prst="rect">
            <a:avLst/>
          </a:prstGeom>
          <a:solidFill>
            <a:schemeClr val="bg1">
              <a:lumMod val="95000"/>
            </a:schemeClr>
          </a:solidFill>
          <a:ln w="6350">
            <a:solidFill>
              <a:schemeClr val="bg1"/>
            </a:solidFill>
          </a:ln>
          <a:effectLst>
            <a:innerShdw blurRad="1143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JM" sz="1400" dirty="0" smtClean="0">
                <a:solidFill>
                  <a:srgbClr val="006699"/>
                </a:solidFill>
                <a:latin typeface="BebasNEUE" pitchFamily="34" charset="0"/>
              </a:rPr>
              <a:t>Fall 2015</a:t>
            </a:r>
            <a:endParaRPr lang="en-JM" sz="1400" dirty="0">
              <a:solidFill>
                <a:srgbClr val="006699"/>
              </a:solidFill>
              <a:latin typeface="BebasNEUE" pitchFamily="34" charset="0"/>
            </a:endParaRPr>
          </a:p>
        </p:txBody>
      </p:sp>
      <p:sp>
        <p:nvSpPr>
          <p:cNvPr id="2" name="Title 1"/>
          <p:cNvSpPr>
            <a:spLocks noGrp="1"/>
          </p:cNvSpPr>
          <p:nvPr>
            <p:ph type="ctrTitle"/>
          </p:nvPr>
        </p:nvSpPr>
        <p:spPr>
          <a:xfrm>
            <a:off x="1371600" y="2114550"/>
            <a:ext cx="6553200" cy="457200"/>
          </a:xfrm>
        </p:spPr>
        <p:txBody>
          <a:bodyPr/>
          <a:lstStyle/>
          <a:p>
            <a:pPr eaLnBrk="1" hangingPunct="1"/>
            <a:r>
              <a:rPr lang="en-JM" dirty="0" err="1" smtClean="0">
                <a:solidFill>
                  <a:srgbClr val="006699"/>
                </a:solidFill>
                <a:latin typeface="Trajan Pro" pitchFamily="18" charset="0"/>
                <a:ea typeface="ＭＳ Ｐゴシック" pitchFamily="34" charset="-128"/>
              </a:rPr>
              <a:t>BioRubeBot</a:t>
            </a:r>
            <a:endParaRPr lang="en-JM" dirty="0" smtClean="0">
              <a:solidFill>
                <a:srgbClr val="006699"/>
              </a:solidFill>
              <a:latin typeface="Trajan Pro" pitchFamily="18" charset="0"/>
              <a:ea typeface="ＭＳ Ｐゴシック" pitchFamily="34" charset="-128"/>
            </a:endParaRPr>
          </a:p>
        </p:txBody>
      </p:sp>
      <p:sp>
        <p:nvSpPr>
          <p:cNvPr id="6" name="Chevron 5"/>
          <p:cNvSpPr/>
          <p:nvPr/>
        </p:nvSpPr>
        <p:spPr>
          <a:xfrm>
            <a:off x="4556125" y="4362450"/>
            <a:ext cx="107950" cy="136525"/>
          </a:xfrm>
          <a:prstGeom prst="chevron">
            <a:avLst>
              <a:gd name="adj" fmla="val 79255"/>
            </a:avLst>
          </a:prstGeom>
          <a:solidFill>
            <a:srgbClr val="006699"/>
          </a:solidFill>
          <a:ln w="12700">
            <a:solidFill>
              <a:srgbClr val="0066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JM" dirty="0">
              <a:solidFill>
                <a:schemeClr val="tx1"/>
              </a:solidFill>
              <a:latin typeface="Futura LT Condensed"/>
            </a:endParaRPr>
          </a:p>
        </p:txBody>
      </p:sp>
      <p:pic>
        <p:nvPicPr>
          <p:cNvPr id="12297" name="Picture 3" descr="ASU_MASTERLOGO_NO_BORDER_H_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666750"/>
            <a:ext cx="4845050" cy="106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500" fill="hold"/>
                                        <p:tgtEl>
                                          <p:spTgt spid="15"/>
                                        </p:tgtEl>
                                        <p:attrNameLst>
                                          <p:attrName>ppt_w</p:attrName>
                                        </p:attrNameLst>
                                      </p:cBhvr>
                                      <p:tavLst>
                                        <p:tav tm="0">
                                          <p:val>
                                            <p:fltVal val="0"/>
                                          </p:val>
                                        </p:tav>
                                        <p:tav tm="100000">
                                          <p:val>
                                            <p:strVal val="#ppt_w"/>
                                          </p:val>
                                        </p:tav>
                                      </p:tavLst>
                                    </p:anim>
                                    <p:anim calcmode="lin" valueType="num">
                                      <p:cBhvr>
                                        <p:cTn id="18" dur="500" fill="hold"/>
                                        <p:tgtEl>
                                          <p:spTgt spid="15"/>
                                        </p:tgtEl>
                                        <p:attrNameLst>
                                          <p:attrName>ppt_h</p:attrName>
                                        </p:attrNameLst>
                                      </p:cBhvr>
                                      <p:tavLst>
                                        <p:tav tm="0">
                                          <p:val>
                                            <p:fltVal val="0"/>
                                          </p:val>
                                        </p:tav>
                                        <p:tav tm="100000">
                                          <p:val>
                                            <p:strVal val="#ppt_h"/>
                                          </p:val>
                                        </p:tav>
                                      </p:tavLst>
                                    </p:anim>
                                    <p:animEffect transition="in" filter="fade">
                                      <p:cBhvr>
                                        <p:cTn id="19" dur="500"/>
                                        <p:tgtEl>
                                          <p:spTgt spid="1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2" grpId="0"/>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err="1" smtClean="0"/>
              <a:t>BioRubeBot</a:t>
            </a:r>
            <a:r>
              <a:rPr lang="en-US" dirty="0" smtClean="0"/>
              <a:t> now is ready to take to the next level</a:t>
            </a:r>
          </a:p>
          <a:p>
            <a:pPr lvl="1"/>
            <a:r>
              <a:rPr lang="en-US" dirty="0" smtClean="0"/>
              <a:t>More levels</a:t>
            </a:r>
          </a:p>
          <a:p>
            <a:pPr lvl="1"/>
            <a:r>
              <a:rPr lang="en-US" dirty="0" smtClean="0"/>
              <a:t>Game like features</a:t>
            </a:r>
          </a:p>
          <a:p>
            <a:pPr lvl="1"/>
            <a:r>
              <a:rPr lang="en-US" dirty="0" smtClean="0"/>
              <a:t>Incorporating</a:t>
            </a:r>
            <a:r>
              <a:rPr lang="en-US" dirty="0" smtClean="0"/>
              <a:t> more dynamic functionality</a:t>
            </a:r>
          </a:p>
          <a:p>
            <a:pPr lvl="1"/>
            <a:endParaRPr lang="en-US" dirty="0"/>
          </a:p>
          <a:p>
            <a:pPr lvl="1"/>
            <a:endParaRPr lang="en-US" dirty="0" smtClean="0"/>
          </a:p>
          <a:p>
            <a:r>
              <a:rPr lang="en-US" dirty="0" smtClean="0"/>
              <a:t>It was not always easy but we feel we are turning over an improved project than the one we inherited which we felt was part of our goal as well </a:t>
            </a:r>
            <a:r>
              <a:rPr lang="en-US" smtClean="0"/>
              <a:t>as meeting the </a:t>
            </a:r>
            <a:r>
              <a:rPr lang="en-US" dirty="0" smtClean="0"/>
              <a:t>project requirements </a:t>
            </a:r>
            <a:endParaRPr lang="en-US" dirty="0"/>
          </a:p>
        </p:txBody>
      </p:sp>
    </p:spTree>
    <p:extLst>
      <p:ext uri="{BB962C8B-B14F-4D97-AF65-F5344CB8AC3E}">
        <p14:creationId xmlns:p14="http://schemas.microsoft.com/office/powerpoint/2010/main" val="22124147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lstStyle/>
          <a:p>
            <a:r>
              <a:rPr lang="en-US" dirty="0" smtClean="0"/>
              <a:t>Adding more levels </a:t>
            </a:r>
          </a:p>
          <a:p>
            <a:r>
              <a:rPr lang="en-US" dirty="0" smtClean="0"/>
              <a:t>Adding game features like score keeping and user interaction</a:t>
            </a:r>
          </a:p>
          <a:p>
            <a:r>
              <a:rPr lang="en-US" dirty="0" smtClean="0"/>
              <a:t>Further improving the source code and adding functionality</a:t>
            </a:r>
          </a:p>
          <a:p>
            <a:endParaRPr lang="en-US" dirty="0" smtClean="0"/>
          </a:p>
          <a:p>
            <a:endParaRPr lang="en-US" dirty="0"/>
          </a:p>
          <a:p>
            <a:endParaRPr lang="en-US" dirty="0" smtClean="0"/>
          </a:p>
          <a:p>
            <a:r>
              <a:rPr lang="en-US" dirty="0" smtClean="0"/>
              <a:t>Advice for the group taking over this project:</a:t>
            </a:r>
          </a:p>
          <a:p>
            <a:pPr lvl="1"/>
            <a:r>
              <a:rPr lang="en-US" dirty="0" smtClean="0"/>
              <a:t>Use your spare time now to get to know Unity, watch tutorials, play with the project, anything at all that you can do will help as well as using C#, all the source code is written in this language</a:t>
            </a:r>
          </a:p>
          <a:p>
            <a:pPr lvl="1"/>
            <a:r>
              <a:rPr lang="en-US" dirty="0" smtClean="0"/>
              <a:t>Understand the problem – get with Dr. Cline and learn what the project is and what the objects are supposed to do</a:t>
            </a:r>
          </a:p>
          <a:p>
            <a:pPr lvl="1"/>
            <a:r>
              <a:rPr lang="en-US" dirty="0" smtClean="0"/>
              <a:t>Enjoy th</a:t>
            </a:r>
            <a:r>
              <a:rPr lang="en-US" dirty="0" smtClean="0"/>
              <a:t>e process, at the end it was a lot of fun and should be for you too!</a:t>
            </a:r>
            <a:endParaRPr lang="en-US" dirty="0"/>
          </a:p>
        </p:txBody>
      </p:sp>
    </p:spTree>
    <p:extLst>
      <p:ext uri="{BB962C8B-B14F-4D97-AF65-F5344CB8AC3E}">
        <p14:creationId xmlns:p14="http://schemas.microsoft.com/office/powerpoint/2010/main" val="28422231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type="body" sz="quarter" idx="13"/>
          </p:nvPr>
        </p:nvSpPr>
        <p:spPr/>
        <p:txBody>
          <a:bodyPr>
            <a:normAutofit fontScale="70000" lnSpcReduction="20000"/>
          </a:bodyPr>
          <a:lstStyle/>
          <a:p>
            <a:pPr eaLnBrk="1" hangingPunct="1">
              <a:buFont typeface="Arial" charset="0"/>
              <a:buNone/>
              <a:defRPr/>
            </a:pPr>
            <a:r>
              <a:rPr lang="en-JM" dirty="0">
                <a:cs typeface="Pacifico" charset="0"/>
              </a:rPr>
              <a:t>THANK YOU </a:t>
            </a:r>
            <a:r>
              <a:rPr lang="en-JM" dirty="0">
                <a:solidFill>
                  <a:srgbClr val="006699"/>
                </a:solidFill>
                <a:cs typeface="Pacifico" charset="0"/>
              </a:rPr>
              <a:t>FOR YOUR TIME</a:t>
            </a:r>
            <a:endParaRPr lang="en-JM" dirty="0">
              <a:solidFill>
                <a:srgbClr val="006699"/>
              </a:solidFill>
            </a:endParaRPr>
          </a:p>
        </p:txBody>
      </p:sp>
      <p:sp>
        <p:nvSpPr>
          <p:cNvPr id="4" name="Text Placeholder 3"/>
          <p:cNvSpPr>
            <a:spLocks noGrp="1"/>
          </p:cNvSpPr>
          <p:nvPr>
            <p:ph type="body" sz="quarter" idx="14"/>
          </p:nvPr>
        </p:nvSpPr>
        <p:spPr>
          <a:xfrm>
            <a:off x="457200" y="2571750"/>
            <a:ext cx="6477000" cy="571500"/>
          </a:xfrm>
        </p:spPr>
        <p:txBody>
          <a:bodyPr rtlCol="0"/>
          <a:lstStyle/>
          <a:p>
            <a:pPr eaLnBrk="1" fontAlgn="auto" hangingPunct="1">
              <a:spcBef>
                <a:spcPts val="0"/>
              </a:spcBef>
              <a:spcAft>
                <a:spcPts val="0"/>
              </a:spcAft>
              <a:defRPr/>
            </a:pPr>
            <a:r>
              <a:rPr lang="en-JM" sz="1200" dirty="0" smtClean="0">
                <a:solidFill>
                  <a:srgbClr val="174A75"/>
                </a:solidFill>
                <a:ea typeface="+mn-ea"/>
              </a:rPr>
              <a:t>Kevin Means</a:t>
            </a:r>
          </a:p>
          <a:p>
            <a:pPr eaLnBrk="1" fontAlgn="auto" hangingPunct="1">
              <a:spcBef>
                <a:spcPts val="0"/>
              </a:spcBef>
              <a:spcAft>
                <a:spcPts val="0"/>
              </a:spcAft>
              <a:defRPr/>
            </a:pPr>
            <a:r>
              <a:rPr lang="en-JM" sz="1200" dirty="0" smtClean="0">
                <a:solidFill>
                  <a:srgbClr val="174A75"/>
                </a:solidFill>
                <a:ea typeface="+mn-ea"/>
              </a:rPr>
              <a:t>Jeremy Rogers</a:t>
            </a:r>
          </a:p>
          <a:p>
            <a:pPr eaLnBrk="1" fontAlgn="auto" hangingPunct="1">
              <a:spcBef>
                <a:spcPts val="0"/>
              </a:spcBef>
              <a:spcAft>
                <a:spcPts val="0"/>
              </a:spcAft>
              <a:defRPr/>
            </a:pPr>
            <a:r>
              <a:rPr lang="en-JM" sz="1200" dirty="0" smtClean="0">
                <a:solidFill>
                  <a:srgbClr val="174A75"/>
                </a:solidFill>
                <a:ea typeface="+mn-ea"/>
              </a:rPr>
              <a:t>Jonathan </a:t>
            </a:r>
            <a:r>
              <a:rPr lang="en-JM" sz="1200" dirty="0" err="1" smtClean="0">
                <a:solidFill>
                  <a:srgbClr val="174A75"/>
                </a:solidFill>
                <a:ea typeface="+mn-ea"/>
              </a:rPr>
              <a:t>Dauwen</a:t>
            </a:r>
            <a:endParaRPr lang="en-JM" sz="1200" dirty="0">
              <a:solidFill>
                <a:srgbClr val="174A75"/>
              </a:solidFill>
              <a:ea typeface="+mn-ea"/>
            </a:endParaRPr>
          </a:p>
          <a:p>
            <a:pPr eaLnBrk="1" fontAlgn="auto" hangingPunct="1">
              <a:spcBef>
                <a:spcPts val="0"/>
              </a:spcBef>
              <a:spcAft>
                <a:spcPts val="0"/>
              </a:spcAft>
              <a:defRPr/>
            </a:pPr>
            <a:endParaRPr lang="en-JM" sz="1200" dirty="0">
              <a:solidFill>
                <a:schemeClr val="tx1">
                  <a:lumMod val="50000"/>
                  <a:lumOff val="50000"/>
                </a:schemeClr>
              </a:solidFill>
              <a:ea typeface="+mn-ea"/>
            </a:endParaRPr>
          </a:p>
          <a:p>
            <a:pPr eaLnBrk="1" fontAlgn="auto" hangingPunct="1">
              <a:spcBef>
                <a:spcPts val="0"/>
              </a:spcBef>
              <a:spcAft>
                <a:spcPts val="0"/>
              </a:spcAft>
              <a:defRPr/>
            </a:pPr>
            <a:endParaRPr lang="en-US" sz="1200" dirty="0">
              <a:solidFill>
                <a:schemeClr val="tx1">
                  <a:lumMod val="85000"/>
                  <a:lumOff val="15000"/>
                </a:schemeClr>
              </a:solidFill>
              <a:ea typeface="+mn-ea"/>
            </a:endParaRPr>
          </a:p>
        </p:txBody>
      </p:sp>
      <p:pic>
        <p:nvPicPr>
          <p:cNvPr id="44036" name="Picture 3" descr="C:\Users\ADRIEN~1.REY\AppData\Local\Temp\Rar$DR63.888\icons grid\plane_blac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2495550"/>
            <a:ext cx="1225550" cy="1225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customer’s problem…</a:t>
            </a:r>
            <a:endParaRPr lang="en-US" dirty="0"/>
          </a:p>
        </p:txBody>
      </p:sp>
      <p:sp>
        <p:nvSpPr>
          <p:cNvPr id="3" name="Content Placeholder 2"/>
          <p:cNvSpPr>
            <a:spLocks noGrp="1"/>
          </p:cNvSpPr>
          <p:nvPr>
            <p:ph idx="1"/>
          </p:nvPr>
        </p:nvSpPr>
        <p:spPr>
          <a:xfrm>
            <a:off x="457200" y="1040524"/>
            <a:ext cx="8229600" cy="1683626"/>
          </a:xfrm>
        </p:spPr>
        <p:txBody>
          <a:bodyPr/>
          <a:lstStyle/>
          <a:p>
            <a:r>
              <a:rPr lang="en-US" sz="2000" dirty="0" smtClean="0"/>
              <a:t>Dr. Cline’s vision is to create a </a:t>
            </a:r>
            <a:r>
              <a:rPr lang="en-US" sz="2000" dirty="0" smtClean="0"/>
              <a:t>physics </a:t>
            </a:r>
            <a:r>
              <a:rPr lang="en-US" sz="2000" dirty="0" smtClean="0"/>
              <a:t>based game that simulates the KMAP Signaling in a cell.  She wants the user to learn while playing the game. The idea came from the illustrated game below, “The Incredible Machine”, which uses physics to simulate real world movements. </a:t>
            </a:r>
            <a:endParaRPr lang="en-US" sz="2000" dirty="0"/>
          </a:p>
        </p:txBody>
      </p:sp>
      <p:pic>
        <p:nvPicPr>
          <p:cNvPr id="1028" name="Picture 4" descr="https://encrypted-tbn3.gstatic.com/images?q=tbn:ANd9GcQXMvzaX2MYivyjOrFoGGTLus2D4gTx00ndvOxpoMyvqrFrPLGMc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73112"/>
            <a:ext cx="44958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89221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 to the team…</a:t>
            </a:r>
            <a:endParaRPr lang="en-US" dirty="0"/>
          </a:p>
        </p:txBody>
      </p:sp>
      <p:sp>
        <p:nvSpPr>
          <p:cNvPr id="3" name="Content Placeholder 2"/>
          <p:cNvSpPr>
            <a:spLocks noGrp="1"/>
          </p:cNvSpPr>
          <p:nvPr>
            <p:ph idx="1"/>
          </p:nvPr>
        </p:nvSpPr>
        <p:spPr/>
        <p:txBody>
          <a:bodyPr/>
          <a:lstStyle/>
          <a:p>
            <a:r>
              <a:rPr lang="en-US" sz="2400" dirty="0" smtClean="0"/>
              <a:t>The project was delivered to our team after 2 semesters of development with many programming challenges yet to solve</a:t>
            </a:r>
          </a:p>
          <a:p>
            <a:r>
              <a:rPr lang="en-US" sz="2400" dirty="0" smtClean="0"/>
              <a:t>The program needed to </a:t>
            </a:r>
            <a:r>
              <a:rPr lang="en-US" sz="2400" dirty="0" smtClean="0"/>
              <a:t>be more </a:t>
            </a:r>
            <a:r>
              <a:rPr lang="en-US" sz="2400" dirty="0" smtClean="0"/>
              <a:t>dynamic than the state it was in at the beginning of the semester</a:t>
            </a:r>
          </a:p>
          <a:p>
            <a:r>
              <a:rPr lang="en-US" sz="2400" dirty="0" smtClean="0"/>
              <a:t>Learning Unity in a short amount of time in order to work on the project</a:t>
            </a:r>
          </a:p>
          <a:p>
            <a:r>
              <a:rPr lang="en-US" sz="2400" dirty="0" smtClean="0"/>
              <a:t>Understanding the biology behind the project</a:t>
            </a:r>
          </a:p>
          <a:p>
            <a:endParaRPr lang="en-US" sz="2400" dirty="0" smtClean="0"/>
          </a:p>
        </p:txBody>
      </p:sp>
    </p:spTree>
    <p:extLst>
      <p:ext uri="{BB962C8B-B14F-4D97-AF65-F5344CB8AC3E}">
        <p14:creationId xmlns:p14="http://schemas.microsoft.com/office/powerpoint/2010/main" val="3254624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lstStyle/>
          <a:p>
            <a:r>
              <a:rPr lang="en-US" sz="2000" dirty="0" smtClean="0"/>
              <a:t>Replace static assigned values with dynamic code to handle various situations</a:t>
            </a:r>
          </a:p>
          <a:p>
            <a:r>
              <a:rPr lang="en-US" sz="2000" dirty="0" smtClean="0"/>
              <a:t>Write the code for the Kinase and Transcription Regulator objects </a:t>
            </a:r>
          </a:p>
          <a:p>
            <a:r>
              <a:rPr lang="en-US" sz="2000" dirty="0" smtClean="0"/>
              <a:t>The Kinase and Transcription Regulator has to interact with each other and with objects already existing in the program</a:t>
            </a:r>
          </a:p>
          <a:p>
            <a:r>
              <a:rPr lang="en-US" sz="2000" dirty="0" smtClean="0"/>
              <a:t>Refactor previous code to interact with the new objects</a:t>
            </a:r>
          </a:p>
          <a:p>
            <a:r>
              <a:rPr lang="en-US" sz="2000" dirty="0" smtClean="0"/>
              <a:t>Refactor previous code to enhance the reusability aspect of coding</a:t>
            </a:r>
          </a:p>
          <a:p>
            <a:r>
              <a:rPr lang="en-US" sz="2000" dirty="0" smtClean="0"/>
              <a:t>Create a new tutorial, both front end and back end</a:t>
            </a:r>
            <a:endParaRPr lang="en-US" sz="2000" dirty="0"/>
          </a:p>
        </p:txBody>
      </p:sp>
    </p:spTree>
    <p:extLst>
      <p:ext uri="{BB962C8B-B14F-4D97-AF65-F5344CB8AC3E}">
        <p14:creationId xmlns:p14="http://schemas.microsoft.com/office/powerpoint/2010/main" val="13353892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Details</a:t>
            </a:r>
            <a:endParaRPr lang="en-US" dirty="0"/>
          </a:p>
        </p:txBody>
      </p:sp>
      <p:sp>
        <p:nvSpPr>
          <p:cNvPr id="3" name="Content Placeholder 2"/>
          <p:cNvSpPr>
            <a:spLocks noGrp="1"/>
          </p:cNvSpPr>
          <p:nvPr>
            <p:ph idx="1"/>
          </p:nvPr>
        </p:nvSpPr>
        <p:spPr/>
        <p:txBody>
          <a:bodyPr/>
          <a:lstStyle/>
          <a:p>
            <a:r>
              <a:rPr lang="en-US" dirty="0" smtClean="0"/>
              <a:t>Kinase object</a:t>
            </a:r>
          </a:p>
          <a:p>
            <a:pPr lvl="1"/>
            <a:r>
              <a:rPr lang="en-US" dirty="0" smtClean="0"/>
              <a:t>The Kinase object has to merge with the G-Protein object after the G-Protein has a phosphate deposited on it</a:t>
            </a:r>
          </a:p>
          <a:p>
            <a:pPr lvl="2"/>
            <a:r>
              <a:rPr lang="en-US" dirty="0" smtClean="0"/>
              <a:t>Using the G-Protein to control the merge process was the key</a:t>
            </a:r>
          </a:p>
          <a:p>
            <a:pPr lvl="2"/>
            <a:r>
              <a:rPr lang="en-US" dirty="0" smtClean="0"/>
              <a:t>The two objects then have to agree on a meeting location, then the objects randomly move to the meeting place and with timeouts in place the meeting may or may not happen which lends to the random nature of the way the objects should behave</a:t>
            </a:r>
            <a:endParaRPr lang="en-US" dirty="0" smtClean="0"/>
          </a:p>
          <a:p>
            <a:pPr lvl="1"/>
            <a:r>
              <a:rPr lang="en-US" dirty="0" smtClean="0"/>
              <a:t>The merged G-Protein and Kinase had to act as one object while merged</a:t>
            </a:r>
          </a:p>
          <a:p>
            <a:pPr lvl="2"/>
            <a:r>
              <a:rPr lang="en-US" dirty="0" smtClean="0"/>
              <a:t>The two objects move as one once they are merged, simply apply the same forces to each object at the same time</a:t>
            </a:r>
            <a:endParaRPr lang="en-US" dirty="0"/>
          </a:p>
          <a:p>
            <a:pPr lvl="1"/>
            <a:r>
              <a:rPr lang="en-US" dirty="0" smtClean="0"/>
              <a:t>Separation of the two objects</a:t>
            </a:r>
          </a:p>
          <a:p>
            <a:pPr lvl="2"/>
            <a:r>
              <a:rPr lang="en-US" dirty="0" smtClean="0"/>
              <a:t>After a predetermined amount of time the objects separate and again randomly move as individual objects, now the Kinase is ready for the Transcription Regulator merge</a:t>
            </a:r>
          </a:p>
          <a:p>
            <a:pPr lvl="2"/>
            <a:r>
              <a:rPr lang="en-US" dirty="0" smtClean="0"/>
              <a:t>At the time of separation the Kinase transforms into its 2</a:t>
            </a:r>
            <a:r>
              <a:rPr lang="en-US" baseline="30000" dirty="0" smtClean="0"/>
              <a:t>nd</a:t>
            </a:r>
            <a:r>
              <a:rPr lang="en-US" dirty="0" smtClean="0"/>
              <a:t> stage form</a:t>
            </a:r>
          </a:p>
        </p:txBody>
      </p:sp>
      <p:sp>
        <p:nvSpPr>
          <p:cNvPr id="4" name="TextBox 3"/>
          <p:cNvSpPr txBox="1"/>
          <p:nvPr/>
        </p:nvSpPr>
        <p:spPr>
          <a:xfrm>
            <a:off x="4495800" y="285750"/>
            <a:ext cx="2057400" cy="646331"/>
          </a:xfrm>
          <a:prstGeom prst="rect">
            <a:avLst/>
          </a:prstGeom>
          <a:noFill/>
        </p:spPr>
        <p:txBody>
          <a:bodyPr wrap="square" rtlCol="0">
            <a:spAutoFit/>
          </a:bodyPr>
          <a:lstStyle/>
          <a:p>
            <a:r>
              <a:rPr lang="en-US" dirty="0" smtClean="0"/>
              <a:t>Insert pictures of Kinase here</a:t>
            </a:r>
            <a:endParaRPr lang="en-US" dirty="0"/>
          </a:p>
        </p:txBody>
      </p:sp>
    </p:spTree>
    <p:extLst>
      <p:ext uri="{BB962C8B-B14F-4D97-AF65-F5344CB8AC3E}">
        <p14:creationId xmlns:p14="http://schemas.microsoft.com/office/powerpoint/2010/main" val="1612021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1524000" cy="422275"/>
          </a:xfrm>
        </p:spPr>
        <p:txBody>
          <a:bodyPr/>
          <a:lstStyle/>
          <a:p>
            <a:r>
              <a:rPr lang="en-US" dirty="0" smtClean="0"/>
              <a:t>Details</a:t>
            </a:r>
            <a:endParaRPr lang="en-US" dirty="0"/>
          </a:p>
        </p:txBody>
      </p:sp>
      <p:sp>
        <p:nvSpPr>
          <p:cNvPr id="3" name="Content Placeholder 2"/>
          <p:cNvSpPr>
            <a:spLocks noGrp="1"/>
          </p:cNvSpPr>
          <p:nvPr>
            <p:ph idx="1"/>
          </p:nvPr>
        </p:nvSpPr>
        <p:spPr>
          <a:xfrm>
            <a:off x="457200" y="1028700"/>
            <a:ext cx="8229600" cy="3219450"/>
          </a:xfrm>
        </p:spPr>
        <p:txBody>
          <a:bodyPr/>
          <a:lstStyle/>
          <a:p>
            <a:r>
              <a:rPr lang="en-US" dirty="0" smtClean="0"/>
              <a:t>Transcription Regulator object</a:t>
            </a:r>
          </a:p>
          <a:p>
            <a:pPr lvl="1"/>
            <a:r>
              <a:rPr lang="en-US" dirty="0" smtClean="0"/>
              <a:t>The Transcription Regulator object has to merge with </a:t>
            </a:r>
            <a:r>
              <a:rPr lang="en-US" dirty="0"/>
              <a:t>the Kinase </a:t>
            </a:r>
            <a:r>
              <a:rPr lang="en-US" dirty="0" smtClean="0"/>
              <a:t>object after </a:t>
            </a:r>
            <a:r>
              <a:rPr lang="en-US" dirty="0"/>
              <a:t>the </a:t>
            </a:r>
            <a:r>
              <a:rPr lang="en-US" dirty="0" smtClean="0"/>
              <a:t>Kinase has transformed into its 2</a:t>
            </a:r>
            <a:r>
              <a:rPr lang="en-US" baseline="30000" dirty="0" smtClean="0"/>
              <a:t>nd</a:t>
            </a:r>
            <a:r>
              <a:rPr lang="en-US" dirty="0" smtClean="0"/>
              <a:t> stage</a:t>
            </a:r>
          </a:p>
          <a:p>
            <a:pPr lvl="2"/>
            <a:r>
              <a:rPr lang="en-US" dirty="0" smtClean="0"/>
              <a:t>Using the Kinase to control the merge process was the key</a:t>
            </a:r>
          </a:p>
          <a:p>
            <a:pPr lvl="2"/>
            <a:r>
              <a:rPr lang="en-US" dirty="0" smtClean="0"/>
              <a:t>The two objects then have to agree on a meeting location, then the objects randomly move to the meeting place and with timeouts in place the meeting may or may not happen which lends to the random nature of the way the objects should behave</a:t>
            </a:r>
            <a:endParaRPr lang="en-US" dirty="0" smtClean="0"/>
          </a:p>
          <a:p>
            <a:pPr lvl="1"/>
            <a:r>
              <a:rPr lang="en-US" dirty="0" smtClean="0"/>
              <a:t>The merged Transcription Regulator and Kinase had to act as one object while merged</a:t>
            </a:r>
          </a:p>
          <a:p>
            <a:pPr lvl="2"/>
            <a:r>
              <a:rPr lang="en-US" dirty="0" smtClean="0"/>
              <a:t>The two objects move as one once they are merged, simply apply the same forces to each object at the same time</a:t>
            </a:r>
            <a:endParaRPr lang="en-US" dirty="0"/>
          </a:p>
          <a:p>
            <a:pPr lvl="1"/>
            <a:r>
              <a:rPr lang="en-US" dirty="0" smtClean="0"/>
              <a:t>Separation of the two objects</a:t>
            </a:r>
          </a:p>
          <a:p>
            <a:pPr lvl="2"/>
            <a:r>
              <a:rPr lang="en-US" dirty="0" smtClean="0"/>
              <a:t>After a phosphate has been deposited on the Transcription Regulator the objects will separate and the Transcription Regulator is ready to enter the Nucleus</a:t>
            </a:r>
          </a:p>
        </p:txBody>
      </p:sp>
      <p:sp>
        <p:nvSpPr>
          <p:cNvPr id="5" name="TextBox 4"/>
          <p:cNvSpPr txBox="1"/>
          <p:nvPr/>
        </p:nvSpPr>
        <p:spPr>
          <a:xfrm>
            <a:off x="4495800" y="285750"/>
            <a:ext cx="2057400" cy="923330"/>
          </a:xfrm>
          <a:prstGeom prst="rect">
            <a:avLst/>
          </a:prstGeom>
          <a:noFill/>
        </p:spPr>
        <p:txBody>
          <a:bodyPr wrap="square" rtlCol="0">
            <a:spAutoFit/>
          </a:bodyPr>
          <a:lstStyle/>
          <a:p>
            <a:r>
              <a:rPr lang="en-US" dirty="0" smtClean="0"/>
              <a:t>Insert picture of Transcription Regulator here</a:t>
            </a:r>
            <a:endParaRPr lang="en-US" dirty="0"/>
          </a:p>
        </p:txBody>
      </p:sp>
    </p:spTree>
    <p:extLst>
      <p:ext uri="{BB962C8B-B14F-4D97-AF65-F5344CB8AC3E}">
        <p14:creationId xmlns:p14="http://schemas.microsoft.com/office/powerpoint/2010/main" val="3971806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150"/>
            <a:ext cx="1524000" cy="422275"/>
          </a:xfrm>
        </p:spPr>
        <p:txBody>
          <a:bodyPr/>
          <a:lstStyle/>
          <a:p>
            <a:r>
              <a:rPr lang="en-US" dirty="0" smtClean="0"/>
              <a:t>Details</a:t>
            </a:r>
            <a:endParaRPr lang="en-US" dirty="0"/>
          </a:p>
        </p:txBody>
      </p:sp>
      <p:sp>
        <p:nvSpPr>
          <p:cNvPr id="3" name="Content Placeholder 2"/>
          <p:cNvSpPr>
            <a:spLocks noGrp="1"/>
          </p:cNvSpPr>
          <p:nvPr>
            <p:ph idx="1"/>
          </p:nvPr>
        </p:nvSpPr>
        <p:spPr>
          <a:xfrm>
            <a:off x="457200" y="1028700"/>
            <a:ext cx="8229600" cy="3219450"/>
          </a:xfrm>
        </p:spPr>
        <p:txBody>
          <a:bodyPr/>
          <a:lstStyle/>
          <a:p>
            <a:r>
              <a:rPr lang="en-US" dirty="0" smtClean="0"/>
              <a:t>Nuclear Pore object</a:t>
            </a:r>
          </a:p>
          <a:p>
            <a:pPr lvl="1"/>
            <a:r>
              <a:rPr lang="en-US" dirty="0" smtClean="0"/>
              <a:t>The Nuclear Pore has a rotate and snap function that allows it to be placed properly on the Nucleus wall</a:t>
            </a:r>
          </a:p>
          <a:p>
            <a:pPr lvl="1"/>
            <a:r>
              <a:rPr lang="en-US" dirty="0" smtClean="0"/>
              <a:t>Once the Nuclear Pore is attached to the Nucleus wall the Transcription Regulator is allowed to enter the Nucleus</a:t>
            </a:r>
          </a:p>
          <a:p>
            <a:pPr lvl="2"/>
            <a:r>
              <a:rPr lang="en-US" dirty="0" smtClean="0"/>
              <a:t>The Transcription Regulator targets the Nuclear Pore and uses it as a gateway to enter the Nucleus</a:t>
            </a:r>
          </a:p>
          <a:p>
            <a:pPr lvl="2"/>
            <a:r>
              <a:rPr lang="en-US" dirty="0" smtClean="0"/>
              <a:t>Level </a:t>
            </a:r>
            <a:r>
              <a:rPr lang="en-US" dirty="0" smtClean="0"/>
              <a:t>1 is now completed</a:t>
            </a:r>
            <a:endParaRPr lang="en-US" dirty="0" smtClean="0"/>
          </a:p>
        </p:txBody>
      </p:sp>
      <p:sp>
        <p:nvSpPr>
          <p:cNvPr id="5" name="TextBox 4"/>
          <p:cNvSpPr txBox="1"/>
          <p:nvPr/>
        </p:nvSpPr>
        <p:spPr>
          <a:xfrm>
            <a:off x="4495800" y="285750"/>
            <a:ext cx="2057400" cy="646331"/>
          </a:xfrm>
          <a:prstGeom prst="rect">
            <a:avLst/>
          </a:prstGeom>
          <a:noFill/>
        </p:spPr>
        <p:txBody>
          <a:bodyPr wrap="square" rtlCol="0">
            <a:spAutoFit/>
          </a:bodyPr>
          <a:lstStyle/>
          <a:p>
            <a:r>
              <a:rPr lang="en-US" dirty="0" smtClean="0"/>
              <a:t>Insert picture of Nuclear Pore here</a:t>
            </a:r>
            <a:endParaRPr lang="en-US" dirty="0"/>
          </a:p>
        </p:txBody>
      </p:sp>
    </p:spTree>
    <p:extLst>
      <p:ext uri="{BB962C8B-B14F-4D97-AF65-F5344CB8AC3E}">
        <p14:creationId xmlns:p14="http://schemas.microsoft.com/office/powerpoint/2010/main" val="3896077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lang="en-US" dirty="0" smtClean="0"/>
              <a:t>The game feels more alive than before </a:t>
            </a:r>
          </a:p>
          <a:p>
            <a:r>
              <a:rPr lang="en-US" dirty="0" smtClean="0"/>
              <a:t>The source code is easier to follow</a:t>
            </a:r>
            <a:r>
              <a:rPr lang="en-US" dirty="0"/>
              <a:t> </a:t>
            </a:r>
            <a:r>
              <a:rPr lang="en-US" dirty="0" smtClean="0"/>
              <a:t>than what was given to our group</a:t>
            </a:r>
          </a:p>
          <a:p>
            <a:r>
              <a:rPr lang="en-US" dirty="0" smtClean="0"/>
              <a:t>The source code has been refactored to be more dynamic</a:t>
            </a:r>
          </a:p>
          <a:p>
            <a:r>
              <a:rPr lang="en-US" dirty="0" smtClean="0"/>
              <a:t>The source code has been refactored eliminating much of the copy and paste code that existed and now uses classes to handle repeating functionality</a:t>
            </a:r>
          </a:p>
          <a:p>
            <a:pPr marL="0" indent="0">
              <a:buNone/>
            </a:pPr>
            <a:endParaRPr lang="en-US" dirty="0" smtClean="0"/>
          </a:p>
        </p:txBody>
      </p:sp>
    </p:spTree>
    <p:extLst>
      <p:ext uri="{BB962C8B-B14F-4D97-AF65-F5344CB8AC3E}">
        <p14:creationId xmlns:p14="http://schemas.microsoft.com/office/powerpoint/2010/main" val="27718773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a:t>
            </a:r>
            <a:endParaRPr lang="en-US" dirty="0"/>
          </a:p>
        </p:txBody>
      </p:sp>
      <p:sp>
        <p:nvSpPr>
          <p:cNvPr id="3" name="Content Placeholder 2"/>
          <p:cNvSpPr>
            <a:spLocks noGrp="1"/>
          </p:cNvSpPr>
          <p:nvPr>
            <p:ph idx="1"/>
          </p:nvPr>
        </p:nvSpPr>
        <p:spPr/>
        <p:txBody>
          <a:bodyPr/>
          <a:lstStyle/>
          <a:p>
            <a:r>
              <a:rPr lang="en-US" dirty="0" smtClean="0"/>
              <a:t>Previous Version:</a:t>
            </a:r>
          </a:p>
          <a:p>
            <a:pPr lvl="1"/>
            <a:r>
              <a:rPr lang="en-US" dirty="0" smtClean="0"/>
              <a:t>Tutorial</a:t>
            </a:r>
          </a:p>
          <a:p>
            <a:pPr lvl="1"/>
            <a:r>
              <a:rPr lang="en-US" dirty="0" smtClean="0"/>
              <a:t>Receptor</a:t>
            </a:r>
          </a:p>
          <a:p>
            <a:pPr lvl="1"/>
            <a:r>
              <a:rPr lang="en-US" dirty="0" smtClean="0"/>
              <a:t>ATP</a:t>
            </a:r>
          </a:p>
          <a:p>
            <a:pPr lvl="1"/>
            <a:r>
              <a:rPr lang="en-US" dirty="0" smtClean="0"/>
              <a:t>G-Protein</a:t>
            </a:r>
          </a:p>
          <a:p>
            <a:pPr lvl="1"/>
            <a:r>
              <a:rPr lang="en-US" dirty="0" smtClean="0"/>
              <a:t>Kinase</a:t>
            </a:r>
          </a:p>
          <a:p>
            <a:pPr lvl="1"/>
            <a:r>
              <a:rPr lang="en-US" dirty="0" smtClean="0"/>
              <a:t>Transcription Regulator</a:t>
            </a:r>
          </a:p>
          <a:p>
            <a:r>
              <a:rPr lang="en-US" dirty="0" smtClean="0"/>
              <a:t>Latest Version:</a:t>
            </a:r>
          </a:p>
          <a:p>
            <a:pPr lvl="1"/>
            <a:r>
              <a:rPr lang="en-US" dirty="0" smtClean="0"/>
              <a:t>Tutorial</a:t>
            </a:r>
          </a:p>
          <a:p>
            <a:pPr lvl="1"/>
            <a:r>
              <a:rPr lang="en-US" dirty="0" smtClean="0"/>
              <a:t>Receptor</a:t>
            </a:r>
          </a:p>
          <a:p>
            <a:pPr lvl="1"/>
            <a:r>
              <a:rPr lang="en-US" dirty="0" smtClean="0"/>
              <a:t>ATP</a:t>
            </a:r>
          </a:p>
          <a:p>
            <a:pPr lvl="1"/>
            <a:r>
              <a:rPr lang="en-US" dirty="0" smtClean="0"/>
              <a:t>G-Protein</a:t>
            </a:r>
          </a:p>
          <a:p>
            <a:pPr lvl="1"/>
            <a:r>
              <a:rPr lang="en-US" dirty="0" smtClean="0"/>
              <a:t>Kinase</a:t>
            </a:r>
          </a:p>
          <a:p>
            <a:pPr lvl="1"/>
            <a:r>
              <a:rPr lang="en-US" dirty="0" smtClean="0"/>
              <a:t>Transcription Regulator and Nuclear Pore</a:t>
            </a:r>
          </a:p>
          <a:p>
            <a:pPr marL="457200" lvl="1" indent="0">
              <a:buNone/>
            </a:pPr>
            <a:endParaRPr lang="en-US" dirty="0" smtClean="0"/>
          </a:p>
        </p:txBody>
      </p:sp>
    </p:spTree>
    <p:extLst>
      <p:ext uri="{BB962C8B-B14F-4D97-AF65-F5344CB8AC3E}">
        <p14:creationId xmlns:p14="http://schemas.microsoft.com/office/powerpoint/2010/main" val="4037059624"/>
      </p:ext>
    </p:extLst>
  </p:cSld>
  <p:clrMapOvr>
    <a:masterClrMapping/>
  </p:clrMapOvr>
  <p:timing>
    <p:tnLst>
      <p:par>
        <p:cTn id="1" dur="indefinite" restart="never" nodeType="tmRoot"/>
      </p:par>
    </p:tnLst>
  </p:timing>
</p:sld>
</file>

<file path=ppt/theme/theme1.xml><?xml version="1.0" encoding="utf-8"?>
<a:theme xmlns:a="http://schemas.openxmlformats.org/drawingml/2006/main" name="AthensStateOfficial">
  <a:themeElements>
    <a:clrScheme name="ASU Theme">
      <a:dk1>
        <a:srgbClr val="006699"/>
      </a:dk1>
      <a:lt1>
        <a:sysClr val="window" lastClr="FFFFFF"/>
      </a:lt1>
      <a:dk2>
        <a:srgbClr val="004466"/>
      </a:dk2>
      <a:lt2>
        <a:srgbClr val="EEEEDE"/>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0C424613-483F-024D-A179-F8E1EBAB6A49}" vid="{51346DD0-00FB-7443-BFDB-E8D2C67323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Revised CS452 Final Presentation</Template>
  <TotalTime>116</TotalTime>
  <Words>856</Words>
  <Application>Microsoft Office PowerPoint</Application>
  <PresentationFormat>On-screen Show (16:9)</PresentationFormat>
  <Paragraphs>88</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ＭＳ Ｐゴシック</vt:lpstr>
      <vt:lpstr>Arial</vt:lpstr>
      <vt:lpstr>Bebas Neue</vt:lpstr>
      <vt:lpstr>BebasNEUE</vt:lpstr>
      <vt:lpstr>Calibri</vt:lpstr>
      <vt:lpstr>Courier New</vt:lpstr>
      <vt:lpstr>Futura LT Bold</vt:lpstr>
      <vt:lpstr>Futura LT Condensed</vt:lpstr>
      <vt:lpstr>Pacifico</vt:lpstr>
      <vt:lpstr>Trajan Pro</vt:lpstr>
      <vt:lpstr>AthensStateOfficial</vt:lpstr>
      <vt:lpstr>BioRubeBot</vt:lpstr>
      <vt:lpstr>The customer’s problem…</vt:lpstr>
      <vt:lpstr>Challenge to the team…</vt:lpstr>
      <vt:lpstr>Proposed solution</vt:lpstr>
      <vt:lpstr>Details</vt:lpstr>
      <vt:lpstr>Details</vt:lpstr>
      <vt:lpstr>Details</vt:lpstr>
      <vt:lpstr>Results</vt:lpstr>
      <vt:lpstr>Demonstration</vt:lpstr>
      <vt:lpstr>Conclusions</vt:lpstr>
      <vt:lpstr>Next steps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jdauwen@my.athens.edu</dc:creator>
  <cp:lastModifiedBy>jdauwen@my.athens.edu</cp:lastModifiedBy>
  <cp:revision>19</cp:revision>
  <dcterms:created xsi:type="dcterms:W3CDTF">2015-11-25T20:28:22Z</dcterms:created>
  <dcterms:modified xsi:type="dcterms:W3CDTF">2015-11-26T16:21:05Z</dcterms:modified>
</cp:coreProperties>
</file>