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38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>
      <p:cViewPr>
        <p:scale>
          <a:sx n="157" d="100"/>
          <a:sy n="157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24/07/2016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24/07/2016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6385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Summer 2016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BioRubeBot</a:t>
            </a: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 </a:t>
            </a: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Project</a:t>
            </a:r>
          </a:p>
        </p:txBody>
      </p:sp>
      <p:sp>
        <p:nvSpPr>
          <p:cNvPr id="6" name="Chevron 5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3435350"/>
            <a:ext cx="6477000" cy="571500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Team member’s names goes here</a:t>
            </a:r>
            <a:endParaRPr lang="en-JM" sz="1200" dirty="0">
              <a:solidFill>
                <a:srgbClr val="174A75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12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customer’s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Summarize the business and technical problem that the project is attempting to solve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Summarize the business, technical, and educational challenges faced by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sed CS452 Final Presentation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59</TotalTime>
  <Words>63</Words>
  <Application>Microsoft Office PowerPoint</Application>
  <PresentationFormat>On-screen Show (16:9)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Revised CS452 Final Presentation</vt:lpstr>
      <vt:lpstr>BioRubeBot Project</vt:lpstr>
      <vt:lpstr>The customer’s problem…</vt:lpstr>
      <vt:lpstr>Challenge to the team…</vt:lpstr>
      <vt:lpstr>Proposed solution</vt:lpstr>
      <vt:lpstr>Details</vt:lpstr>
      <vt:lpstr>Results</vt:lpstr>
      <vt:lpstr>Demonstration</vt:lpstr>
      <vt:lpstr>Conclusions</vt:lpstr>
      <vt:lpstr>Next steps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BioRubotBot Project</dc:title>
  <dc:creator>Matt</dc:creator>
  <cp:lastModifiedBy>Matt</cp:lastModifiedBy>
  <cp:revision>3</cp:revision>
  <dcterms:created xsi:type="dcterms:W3CDTF">2016-07-24T13:48:23Z</dcterms:created>
  <dcterms:modified xsi:type="dcterms:W3CDTF">2016-07-24T14:48:36Z</dcterms:modified>
</cp:coreProperties>
</file>