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340" r:id="rId3"/>
    <p:sldId id="341" r:id="rId4"/>
    <p:sldId id="342" r:id="rId5"/>
    <p:sldId id="348" r:id="rId6"/>
    <p:sldId id="352" r:id="rId7"/>
    <p:sldId id="344" r:id="rId8"/>
    <p:sldId id="343" r:id="rId9"/>
    <p:sldId id="345" r:id="rId10"/>
    <p:sldId id="346" r:id="rId11"/>
    <p:sldId id="347" r:id="rId12"/>
    <p:sldId id="353" r:id="rId13"/>
    <p:sldId id="338" r:id="rId14"/>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174A75"/>
    <a:srgbClr val="164A76"/>
    <a:srgbClr val="154A76"/>
    <a:srgbClr val="0065B0"/>
    <a:srgbClr val="FF0505"/>
    <a:srgbClr val="EA000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92"/>
    <p:restoredTop sz="78397"/>
  </p:normalViewPr>
  <p:slideViewPr>
    <p:cSldViewPr>
      <p:cViewPr varScale="1">
        <p:scale>
          <a:sx n="75" d="100"/>
          <a:sy n="75" d="100"/>
        </p:scale>
        <p:origin x="1038" y="54"/>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B21C36F-3D9D-4C17-B60D-5CF189A067ED}" type="datetimeFigureOut">
              <a:rPr lang="en-JM"/>
              <a:pPr>
                <a:defRPr/>
              </a:pPr>
              <a:t>26/4/2017</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CF9A5CF-558B-4EB9-BEB1-EC9166B39862}" type="slidenum">
              <a:rPr lang="en-JM"/>
              <a:pPr>
                <a:defRPr/>
              </a:pPr>
              <a:t>‹#›</a:t>
            </a:fld>
            <a:endParaRPr lang="en-JM"/>
          </a:p>
        </p:txBody>
      </p:sp>
    </p:spTree>
    <p:extLst>
      <p:ext uri="{BB962C8B-B14F-4D97-AF65-F5344CB8AC3E}">
        <p14:creationId xmlns:p14="http://schemas.microsoft.com/office/powerpoint/2010/main" val="137777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082A7D35-A956-4A43-8581-DE6D6CE788A6}" type="datetimeFigureOut">
              <a:rPr lang="en-JM"/>
              <a:pPr>
                <a:defRPr/>
              </a:pPr>
              <a:t>26/4/2017</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JM"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JM"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4B464497-61C4-46B0-ACA5-17230456BCD5}" type="slidenum">
              <a:rPr lang="en-JM"/>
              <a:pPr>
                <a:defRPr/>
              </a:pPr>
              <a:t>‹#›</a:t>
            </a:fld>
            <a:endParaRPr lang="en-JM"/>
          </a:p>
        </p:txBody>
      </p:sp>
    </p:spTree>
    <p:extLst>
      <p:ext uri="{BB962C8B-B14F-4D97-AF65-F5344CB8AC3E}">
        <p14:creationId xmlns:p14="http://schemas.microsoft.com/office/powerpoint/2010/main" val="2867311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a:t>
            </a:fld>
            <a:endParaRPr lang="en-JM"/>
          </a:p>
        </p:txBody>
      </p:sp>
    </p:spTree>
    <p:extLst>
      <p:ext uri="{BB962C8B-B14F-4D97-AF65-F5344CB8AC3E}">
        <p14:creationId xmlns:p14="http://schemas.microsoft.com/office/powerpoint/2010/main" val="1265941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10</a:t>
            </a:fld>
            <a:endParaRPr lang="en-JM"/>
          </a:p>
        </p:txBody>
      </p:sp>
    </p:spTree>
    <p:extLst>
      <p:ext uri="{BB962C8B-B14F-4D97-AF65-F5344CB8AC3E}">
        <p14:creationId xmlns:p14="http://schemas.microsoft.com/office/powerpoint/2010/main" val="530728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just advise from us also from</a:t>
            </a:r>
            <a:r>
              <a:rPr lang="en-US" baseline="0" dirty="0"/>
              <a:t> previous groups</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11</a:t>
            </a:fld>
            <a:endParaRPr lang="en-JM"/>
          </a:p>
        </p:txBody>
      </p:sp>
    </p:spTree>
    <p:extLst>
      <p:ext uri="{BB962C8B-B14F-4D97-AF65-F5344CB8AC3E}">
        <p14:creationId xmlns:p14="http://schemas.microsoft.com/office/powerpoint/2010/main" val="14071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12</a:t>
            </a:fld>
            <a:endParaRPr lang="en-JM"/>
          </a:p>
        </p:txBody>
      </p:sp>
    </p:spTree>
    <p:extLst>
      <p:ext uri="{BB962C8B-B14F-4D97-AF65-F5344CB8AC3E}">
        <p14:creationId xmlns:p14="http://schemas.microsoft.com/office/powerpoint/2010/main" val="2134267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13</a:t>
            </a:fld>
            <a:endParaRPr lang="en-JM"/>
          </a:p>
        </p:txBody>
      </p:sp>
    </p:spTree>
    <p:extLst>
      <p:ext uri="{BB962C8B-B14F-4D97-AF65-F5344CB8AC3E}">
        <p14:creationId xmlns:p14="http://schemas.microsoft.com/office/powerpoint/2010/main" val="82960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t>
            </a:r>
            <a:r>
              <a:rPr lang="en-US" baseline="0" dirty="0"/>
              <a:t> Cline started our whole project off with this statement</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2</a:t>
            </a:fld>
            <a:endParaRPr lang="en-JM"/>
          </a:p>
        </p:txBody>
      </p:sp>
    </p:spTree>
    <p:extLst>
      <p:ext uri="{BB962C8B-B14F-4D97-AF65-F5344CB8AC3E}">
        <p14:creationId xmlns:p14="http://schemas.microsoft.com/office/powerpoint/2010/main" val="60195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a:t>
            </a:r>
            <a:r>
              <a:rPr lang="en-US" baseline="0" dirty="0"/>
              <a:t> </a:t>
            </a:r>
            <a:r>
              <a:rPr lang="mr-IN" baseline="0" dirty="0"/>
              <a:t>–</a:t>
            </a:r>
            <a:r>
              <a:rPr lang="en-US" baseline="0" dirty="0"/>
              <a:t> </a:t>
            </a:r>
          </a:p>
          <a:p>
            <a:r>
              <a:rPr lang="en-US" baseline="0" dirty="0"/>
              <a:t>Fix lag by correcting code</a:t>
            </a:r>
          </a:p>
          <a:p>
            <a:r>
              <a:rPr lang="en-US" baseline="0" dirty="0"/>
              <a:t>Mention fast forward toggled incorrectly, green highlighting was wrong as well</a:t>
            </a:r>
          </a:p>
          <a:p>
            <a:r>
              <a:rPr lang="en-US" baseline="0" dirty="0"/>
              <a:t>Some team members needed to learn unity</a:t>
            </a:r>
          </a:p>
          <a:p>
            <a:r>
              <a:rPr lang="en-US" baseline="0" dirty="0"/>
              <a:t>All had to learn the biology</a:t>
            </a:r>
          </a:p>
          <a:p>
            <a:r>
              <a:rPr lang="en-US" baseline="0" dirty="0"/>
              <a:t>Everybody had to settle in their positions and understand their role</a:t>
            </a:r>
          </a:p>
          <a:p>
            <a:r>
              <a:rPr lang="en-US" baseline="0" dirty="0"/>
              <a:t>-</a:t>
            </a:r>
          </a:p>
          <a:p>
            <a:r>
              <a:rPr lang="en-US" baseline="0" dirty="0"/>
              <a:t>-</a:t>
            </a:r>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3</a:t>
            </a:fld>
            <a:endParaRPr lang="en-JM"/>
          </a:p>
        </p:txBody>
      </p:sp>
    </p:spTree>
    <p:extLst>
      <p:ext uri="{BB962C8B-B14F-4D97-AF65-F5344CB8AC3E}">
        <p14:creationId xmlns:p14="http://schemas.microsoft.com/office/powerpoint/2010/main" val="246640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a:t>
            </a:r>
            <a:r>
              <a:rPr lang="en-US" baseline="0" dirty="0"/>
              <a:t> G-Protein fix questions to David, all IPAD questions still defer to Denzel</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4</a:t>
            </a:fld>
            <a:endParaRPr lang="en-JM"/>
          </a:p>
        </p:txBody>
      </p:sp>
    </p:spTree>
    <p:extLst>
      <p:ext uri="{BB962C8B-B14F-4D97-AF65-F5344CB8AC3E}">
        <p14:creationId xmlns:p14="http://schemas.microsoft.com/office/powerpoint/2010/main" val="70381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 </a:t>
            </a:r>
            <a:r>
              <a:rPr lang="mr-IN" dirty="0"/>
              <a:t>–</a:t>
            </a:r>
            <a:r>
              <a:rPr lang="en-US" dirty="0"/>
              <a:t> New prefabs for level 2</a:t>
            </a:r>
            <a:r>
              <a:rPr lang="en-US" baseline="0" dirty="0"/>
              <a:t> &amp; 3</a:t>
            </a:r>
          </a:p>
          <a:p>
            <a:r>
              <a:rPr lang="en-US" baseline="0" dirty="0"/>
              <a:t>Lisa designed </a:t>
            </a:r>
          </a:p>
          <a:p>
            <a:r>
              <a:rPr lang="en-US" baseline="0" dirty="0"/>
              <a:t>David-  to answer questions about Unity side</a:t>
            </a:r>
          </a:p>
          <a:p>
            <a:r>
              <a:rPr lang="en-US" baseline="0" dirty="0"/>
              <a:t>David </a:t>
            </a:r>
            <a:r>
              <a:rPr lang="mr-IN" baseline="0" dirty="0"/>
              <a:t>–</a:t>
            </a:r>
            <a:r>
              <a:rPr lang="en-US" baseline="0" dirty="0"/>
              <a:t> Behavior scripts include collision, movement, tracking, and destroying object on attachment</a:t>
            </a:r>
          </a:p>
          <a:p>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5</a:t>
            </a:fld>
            <a:endParaRPr lang="en-JM"/>
          </a:p>
        </p:txBody>
      </p:sp>
    </p:spTree>
    <p:extLst>
      <p:ext uri="{BB962C8B-B14F-4D97-AF65-F5344CB8AC3E}">
        <p14:creationId xmlns:p14="http://schemas.microsoft.com/office/powerpoint/2010/main" val="206053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Lisa explains creation of prefabs</a:t>
            </a:r>
          </a:p>
          <a:p>
            <a:r>
              <a:rPr lang="en-US" dirty="0"/>
              <a:t>Daniel explains</a:t>
            </a:r>
            <a:r>
              <a:rPr lang="en-US" baseline="0" dirty="0"/>
              <a:t> biological processes</a:t>
            </a:r>
          </a:p>
          <a:p>
            <a:r>
              <a:rPr lang="en-US" baseline="0" dirty="0"/>
              <a:t>Level 3 is a different cell signaling process</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smtClean="0"/>
              <a:pPr>
                <a:defRPr/>
              </a:pPr>
              <a:t>6</a:t>
            </a:fld>
            <a:endParaRPr lang="en-JM"/>
          </a:p>
        </p:txBody>
      </p:sp>
    </p:spTree>
    <p:extLst>
      <p:ext uri="{BB962C8B-B14F-4D97-AF65-F5344CB8AC3E}">
        <p14:creationId xmlns:p14="http://schemas.microsoft.com/office/powerpoint/2010/main" val="61972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7</a:t>
            </a:fld>
            <a:endParaRPr lang="en-JM"/>
          </a:p>
        </p:txBody>
      </p:sp>
    </p:spTree>
    <p:extLst>
      <p:ext uri="{BB962C8B-B14F-4D97-AF65-F5344CB8AC3E}">
        <p14:creationId xmlns:p14="http://schemas.microsoft.com/office/powerpoint/2010/main" val="213951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Denzel -This is</a:t>
            </a:r>
            <a:r>
              <a:rPr lang="en-US" baseline="0" dirty="0"/>
              <a:t> what we started with. Start with the broke </a:t>
            </a:r>
            <a:r>
              <a:rPr lang="en-US" baseline="0" dirty="0" err="1"/>
              <a:t>ipad</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8</a:t>
            </a:fld>
            <a:endParaRPr lang="en-JM"/>
          </a:p>
        </p:txBody>
      </p:sp>
    </p:spTree>
    <p:extLst>
      <p:ext uri="{BB962C8B-B14F-4D97-AF65-F5344CB8AC3E}">
        <p14:creationId xmlns:p14="http://schemas.microsoft.com/office/powerpoint/2010/main" val="922143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different versions via </a:t>
            </a:r>
            <a:r>
              <a:rPr lang="en-US" dirty="0" err="1"/>
              <a:t>ipad</a:t>
            </a:r>
            <a:endParaRPr lang="en-US" dirty="0"/>
          </a:p>
        </p:txBody>
      </p:sp>
      <p:sp>
        <p:nvSpPr>
          <p:cNvPr id="4" name="Slide Number Placeholder 3"/>
          <p:cNvSpPr>
            <a:spLocks noGrp="1"/>
          </p:cNvSpPr>
          <p:nvPr>
            <p:ph type="sldNum" sz="quarter" idx="10"/>
          </p:nvPr>
        </p:nvSpPr>
        <p:spPr/>
        <p:txBody>
          <a:bodyPr/>
          <a:lstStyle/>
          <a:p>
            <a:pPr>
              <a:defRPr/>
            </a:pPr>
            <a:fld id="{4B464497-61C4-46B0-ACA5-17230456BCD5}" type="slidenum">
              <a:rPr lang="en-JM"/>
              <a:pPr>
                <a:defRPr/>
              </a:pPr>
              <a:t>9</a:t>
            </a:fld>
            <a:endParaRPr lang="en-JM"/>
          </a:p>
        </p:txBody>
      </p:sp>
    </p:spTree>
    <p:extLst>
      <p:ext uri="{BB962C8B-B14F-4D97-AF65-F5344CB8AC3E}">
        <p14:creationId xmlns:p14="http://schemas.microsoft.com/office/powerpoint/2010/main" val="839595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597820"/>
            <a:ext cx="7772400" cy="1102519"/>
          </a:xfrm>
        </p:spPr>
        <p:txBody>
          <a:bodyPr/>
          <a:lstStyle>
            <a:lvl1pPr algn="ctr">
              <a:defRPr/>
            </a:lvl1pPr>
          </a:lstStyle>
          <a:p>
            <a:r>
              <a:rPr lang="en-US"/>
              <a:t>Click to edit Master title style</a:t>
            </a:r>
            <a:endParaRPr lang="en-JM"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JM" dirty="0"/>
          </a:p>
        </p:txBody>
      </p:sp>
      <p:sp>
        <p:nvSpPr>
          <p:cNvPr id="5" name="Footer Placeholder 4"/>
          <p:cNvSpPr>
            <a:spLocks noGrp="1"/>
          </p:cNvSpPr>
          <p:nvPr>
            <p:ph type="ftr" sz="quarter" idx="10"/>
          </p:nvPr>
        </p:nvSpPr>
        <p:spPr/>
        <p:txBody>
          <a:bodyPr/>
          <a:lstStyle>
            <a:lvl1pPr>
              <a:defRPr/>
            </a:lvl1pPr>
          </a:lstStyle>
          <a:p>
            <a:pPr>
              <a:defRPr/>
            </a:pPr>
            <a:r>
              <a:rPr lang="en-JM"/>
              <a:t>Athens State University</a:t>
            </a:r>
          </a:p>
        </p:txBody>
      </p:sp>
      <p:sp>
        <p:nvSpPr>
          <p:cNvPr id="6" name="Slide Number Placeholder 5"/>
          <p:cNvSpPr>
            <a:spLocks noGrp="1"/>
          </p:cNvSpPr>
          <p:nvPr>
            <p:ph type="sldNum" sz="quarter" idx="11"/>
          </p:nvPr>
        </p:nvSpPr>
        <p:spPr/>
        <p:txBody>
          <a:bodyPr/>
          <a:lstStyle>
            <a:lvl1pPr>
              <a:defRPr smtClean="0"/>
            </a:lvl1pPr>
          </a:lstStyle>
          <a:p>
            <a:pPr>
              <a:defRPr/>
            </a:pPr>
            <a:fld id="{F03F45A8-EFFB-45EA-B061-44A258B2EA76}" type="slidenum">
              <a:rPr lang="en-JM"/>
              <a:pPr>
                <a:defRPr/>
              </a:pPr>
              <a:t>‹#›</a:t>
            </a:fld>
            <a:endParaRPr lang="en-JM"/>
          </a:p>
        </p:txBody>
      </p:sp>
    </p:spTree>
    <p:extLst>
      <p:ext uri="{BB962C8B-B14F-4D97-AF65-F5344CB8AC3E}">
        <p14:creationId xmlns:p14="http://schemas.microsoft.com/office/powerpoint/2010/main" val="36579980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56113" y="1077913"/>
            <a:ext cx="3925887" cy="324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7" name="Text Placeholder 18"/>
          <p:cNvSpPr>
            <a:spLocks noGrp="1"/>
          </p:cNvSpPr>
          <p:nvPr>
            <p:ph type="body" sz="quarter" idx="15"/>
          </p:nvPr>
        </p:nvSpPr>
        <p:spPr>
          <a:xfrm>
            <a:off x="1295400" y="12001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8" name="Text Placeholder 20"/>
          <p:cNvSpPr>
            <a:spLocks noGrp="1"/>
          </p:cNvSpPr>
          <p:nvPr>
            <p:ph type="body" sz="quarter" idx="16"/>
          </p:nvPr>
        </p:nvSpPr>
        <p:spPr>
          <a:xfrm>
            <a:off x="1295400" y="14287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Text Placeholder 18"/>
          <p:cNvSpPr>
            <a:spLocks noGrp="1"/>
          </p:cNvSpPr>
          <p:nvPr>
            <p:ph type="body" sz="quarter" idx="17"/>
          </p:nvPr>
        </p:nvSpPr>
        <p:spPr>
          <a:xfrm>
            <a:off x="1295400" y="22669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0" name="Text Placeholder 20"/>
          <p:cNvSpPr>
            <a:spLocks noGrp="1"/>
          </p:cNvSpPr>
          <p:nvPr>
            <p:ph type="body" sz="quarter" idx="18"/>
          </p:nvPr>
        </p:nvSpPr>
        <p:spPr>
          <a:xfrm>
            <a:off x="1295400" y="24955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1" name="Text Placeholder 18"/>
          <p:cNvSpPr>
            <a:spLocks noGrp="1"/>
          </p:cNvSpPr>
          <p:nvPr>
            <p:ph type="body" sz="quarter" idx="19"/>
          </p:nvPr>
        </p:nvSpPr>
        <p:spPr>
          <a:xfrm>
            <a:off x="1295400" y="33337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2" name="Text Placeholder 20"/>
          <p:cNvSpPr>
            <a:spLocks noGrp="1"/>
          </p:cNvSpPr>
          <p:nvPr>
            <p:ph type="body" sz="quarter" idx="20"/>
          </p:nvPr>
        </p:nvSpPr>
        <p:spPr>
          <a:xfrm>
            <a:off x="1295400" y="35623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3" name="Picture Placeholder 24"/>
          <p:cNvSpPr>
            <a:spLocks noGrp="1"/>
          </p:cNvSpPr>
          <p:nvPr>
            <p:ph type="pic" sz="quarter" idx="28"/>
          </p:nvPr>
        </p:nvSpPr>
        <p:spPr>
          <a:xfrm>
            <a:off x="4709141" y="1352550"/>
            <a:ext cx="3429000" cy="1960213"/>
          </a:xfrm>
        </p:spPr>
        <p:txBody>
          <a:bodyPr rtlCol="0">
            <a:normAutofit/>
          </a:bodyPr>
          <a:lstStyle/>
          <a:p>
            <a:pPr lvl="0"/>
            <a:r>
              <a:rPr lang="en-US" noProof="0"/>
              <a:t>Click icon to add picture</a:t>
            </a:r>
            <a:endParaRPr lang="en-JM" noProof="0"/>
          </a:p>
        </p:txBody>
      </p:sp>
      <p:sp>
        <p:nvSpPr>
          <p:cNvPr id="15"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16" name="Slide Number Placeholder 4"/>
          <p:cNvSpPr>
            <a:spLocks noGrp="1"/>
          </p:cNvSpPr>
          <p:nvPr>
            <p:ph type="sldNum" sz="quarter" idx="30"/>
          </p:nvPr>
        </p:nvSpPr>
        <p:spPr/>
        <p:txBody>
          <a:bodyPr/>
          <a:lstStyle>
            <a:lvl1pPr>
              <a:defRPr smtClean="0"/>
            </a:lvl1pPr>
          </a:lstStyle>
          <a:p>
            <a:pPr>
              <a:defRPr/>
            </a:pPr>
            <a:fld id="{2B8B7613-325B-427A-A30B-D9A0483802C5}" type="slidenum">
              <a:rPr lang="en-JM"/>
              <a:pPr>
                <a:defRPr/>
              </a:pPr>
              <a:t>‹#›</a:t>
            </a:fld>
            <a:endParaRPr lang="en-JM"/>
          </a:p>
        </p:txBody>
      </p:sp>
    </p:spTree>
    <p:extLst>
      <p:ext uri="{BB962C8B-B14F-4D97-AF65-F5344CB8AC3E}">
        <p14:creationId xmlns:p14="http://schemas.microsoft.com/office/powerpoint/2010/main" val="280465478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323975"/>
            <a:ext cx="4918075" cy="2935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6" name="Text Placeholder 18"/>
          <p:cNvSpPr>
            <a:spLocks noGrp="1"/>
          </p:cNvSpPr>
          <p:nvPr>
            <p:ph type="body" sz="quarter" idx="15"/>
          </p:nvPr>
        </p:nvSpPr>
        <p:spPr>
          <a:xfrm>
            <a:off x="5791200" y="1373187"/>
            <a:ext cx="2667000" cy="665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8" name="Text Placeholder 18"/>
          <p:cNvSpPr>
            <a:spLocks noGrp="1"/>
          </p:cNvSpPr>
          <p:nvPr>
            <p:ph type="body" sz="quarter" idx="17"/>
          </p:nvPr>
        </p:nvSpPr>
        <p:spPr>
          <a:xfrm>
            <a:off x="5791200" y="2190750"/>
            <a:ext cx="2819400" cy="360363"/>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9" name="Text Placeholder 20"/>
          <p:cNvSpPr>
            <a:spLocks noGrp="1"/>
          </p:cNvSpPr>
          <p:nvPr>
            <p:ph type="body" sz="quarter" idx="18"/>
          </p:nvPr>
        </p:nvSpPr>
        <p:spPr>
          <a:xfrm>
            <a:off x="5791200" y="2551113"/>
            <a:ext cx="28194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0" name="Text Placeholder 18"/>
          <p:cNvSpPr>
            <a:spLocks noGrp="1"/>
          </p:cNvSpPr>
          <p:nvPr>
            <p:ph type="body" sz="quarter" idx="19"/>
          </p:nvPr>
        </p:nvSpPr>
        <p:spPr>
          <a:xfrm>
            <a:off x="5791200" y="3257551"/>
            <a:ext cx="2819400" cy="381000"/>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1" name="Text Placeholder 20"/>
          <p:cNvSpPr>
            <a:spLocks noGrp="1"/>
          </p:cNvSpPr>
          <p:nvPr>
            <p:ph type="body" sz="quarter" idx="20"/>
          </p:nvPr>
        </p:nvSpPr>
        <p:spPr>
          <a:xfrm>
            <a:off x="5791200" y="3638550"/>
            <a:ext cx="29718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3" name="Picture Placeholder 16"/>
          <p:cNvSpPr>
            <a:spLocks noGrp="1"/>
          </p:cNvSpPr>
          <p:nvPr>
            <p:ph type="pic" sz="quarter" idx="21"/>
          </p:nvPr>
        </p:nvSpPr>
        <p:spPr>
          <a:xfrm>
            <a:off x="1125304" y="1700784"/>
            <a:ext cx="3429000" cy="2065944"/>
          </a:xfrm>
        </p:spPr>
        <p:txBody>
          <a:bodyPr rtlCol="0">
            <a:normAutofit/>
          </a:bodyPr>
          <a:lstStyle/>
          <a:p>
            <a:pPr lvl="0"/>
            <a:r>
              <a:rPr lang="en-US" noProof="0"/>
              <a:t>Click icon to add picture</a:t>
            </a:r>
            <a:endParaRPr lang="en-JM" noProof="0"/>
          </a:p>
        </p:txBody>
      </p:sp>
      <p:sp>
        <p:nvSpPr>
          <p:cNvPr id="14"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5" name="Slide Number Placeholder 4"/>
          <p:cNvSpPr>
            <a:spLocks noGrp="1"/>
          </p:cNvSpPr>
          <p:nvPr>
            <p:ph type="sldNum" sz="quarter" idx="23"/>
          </p:nvPr>
        </p:nvSpPr>
        <p:spPr/>
        <p:txBody>
          <a:bodyPr/>
          <a:lstStyle>
            <a:lvl1pPr>
              <a:defRPr smtClean="0"/>
            </a:lvl1pPr>
          </a:lstStyle>
          <a:p>
            <a:pPr>
              <a:defRPr/>
            </a:pPr>
            <a:fld id="{792F3572-81AB-4E29-86CA-624E5B8F0E7B}" type="slidenum">
              <a:rPr lang="en-JM"/>
              <a:pPr>
                <a:defRPr/>
              </a:pPr>
              <a:t>‹#›</a:t>
            </a:fld>
            <a:endParaRPr lang="en-JM"/>
          </a:p>
        </p:txBody>
      </p:sp>
    </p:spTree>
    <p:extLst>
      <p:ext uri="{BB962C8B-B14F-4D97-AF65-F5344CB8AC3E}">
        <p14:creationId xmlns:p14="http://schemas.microsoft.com/office/powerpoint/2010/main" val="125448379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List">
    <p:spTree>
      <p:nvGrpSpPr>
        <p:cNvPr id="1" name=""/>
        <p:cNvGrpSpPr/>
        <p:nvPr/>
      </p:nvGrpSpPr>
      <p:grpSpPr>
        <a:xfrm>
          <a:off x="0" y="0"/>
          <a:ext cx="0" cy="0"/>
          <a:chOff x="0" y="0"/>
          <a:chExt cx="0" cy="0"/>
        </a:xfrm>
      </p:grpSpPr>
      <p:cxnSp>
        <p:nvCxnSpPr>
          <p:cNvPr id="9" name="Straight Connector 8"/>
          <p:cNvCxnSpPr/>
          <p:nvPr userDrawn="1"/>
        </p:nvCxnSpPr>
        <p:spPr>
          <a:xfrm>
            <a:off x="32004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960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JM"/>
          </a:p>
        </p:txBody>
      </p:sp>
      <p:sp>
        <p:nvSpPr>
          <p:cNvPr id="15" name="Text Placeholder 14"/>
          <p:cNvSpPr>
            <a:spLocks noGrp="1"/>
          </p:cNvSpPr>
          <p:nvPr>
            <p:ph type="body" sz="quarter" idx="13"/>
          </p:nvPr>
        </p:nvSpPr>
        <p:spPr>
          <a:xfrm>
            <a:off x="4572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Click to edit Master text styles</a:t>
            </a:r>
          </a:p>
        </p:txBody>
      </p:sp>
      <p:sp>
        <p:nvSpPr>
          <p:cNvPr id="16" name="Text Placeholder 14"/>
          <p:cNvSpPr>
            <a:spLocks noGrp="1"/>
          </p:cNvSpPr>
          <p:nvPr>
            <p:ph type="body" sz="quarter" idx="14"/>
          </p:nvPr>
        </p:nvSpPr>
        <p:spPr>
          <a:xfrm>
            <a:off x="33528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Click to edit Master text styles</a:t>
            </a:r>
          </a:p>
        </p:txBody>
      </p:sp>
      <p:sp>
        <p:nvSpPr>
          <p:cNvPr id="17" name="Text Placeholder 14"/>
          <p:cNvSpPr>
            <a:spLocks noGrp="1"/>
          </p:cNvSpPr>
          <p:nvPr>
            <p:ph type="body" sz="quarter" idx="15"/>
          </p:nvPr>
        </p:nvSpPr>
        <p:spPr>
          <a:xfrm>
            <a:off x="62484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a:t>Click to edit Master text styles</a:t>
            </a:r>
          </a:p>
        </p:txBody>
      </p:sp>
      <p:sp>
        <p:nvSpPr>
          <p:cNvPr id="18" name="Content Placeholder 38"/>
          <p:cNvSpPr>
            <a:spLocks noGrp="1"/>
          </p:cNvSpPr>
          <p:nvPr>
            <p:ph sz="quarter" idx="37"/>
          </p:nvPr>
        </p:nvSpPr>
        <p:spPr>
          <a:xfrm>
            <a:off x="4572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21" name="Content Placeholder 38"/>
          <p:cNvSpPr>
            <a:spLocks noGrp="1"/>
          </p:cNvSpPr>
          <p:nvPr>
            <p:ph sz="quarter" idx="38"/>
          </p:nvPr>
        </p:nvSpPr>
        <p:spPr>
          <a:xfrm>
            <a:off x="33528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23" name="Content Placeholder 38"/>
          <p:cNvSpPr>
            <a:spLocks noGrp="1"/>
          </p:cNvSpPr>
          <p:nvPr>
            <p:ph sz="quarter" idx="39"/>
          </p:nvPr>
        </p:nvSpPr>
        <p:spPr>
          <a:xfrm>
            <a:off x="62484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1" name="Footer Placeholder 3"/>
          <p:cNvSpPr>
            <a:spLocks noGrp="1"/>
          </p:cNvSpPr>
          <p:nvPr>
            <p:ph type="ftr" sz="quarter" idx="40"/>
          </p:nvPr>
        </p:nvSpPr>
        <p:spPr/>
        <p:txBody>
          <a:bodyPr/>
          <a:lstStyle>
            <a:lvl1pPr>
              <a:defRPr/>
            </a:lvl1pPr>
          </a:lstStyle>
          <a:p>
            <a:pPr>
              <a:defRPr/>
            </a:pPr>
            <a:r>
              <a:rPr lang="en-JM"/>
              <a:t>Athens State University</a:t>
            </a:r>
          </a:p>
        </p:txBody>
      </p:sp>
      <p:sp>
        <p:nvSpPr>
          <p:cNvPr id="12" name="Slide Number Placeholder 4"/>
          <p:cNvSpPr>
            <a:spLocks noGrp="1"/>
          </p:cNvSpPr>
          <p:nvPr>
            <p:ph type="sldNum" sz="quarter" idx="41"/>
          </p:nvPr>
        </p:nvSpPr>
        <p:spPr/>
        <p:txBody>
          <a:bodyPr/>
          <a:lstStyle>
            <a:lvl1pPr>
              <a:defRPr smtClean="0"/>
            </a:lvl1pPr>
          </a:lstStyle>
          <a:p>
            <a:pPr>
              <a:defRPr/>
            </a:pPr>
            <a:fld id="{91CBE64E-01F7-4F54-850A-46ACD4C73C3A}" type="slidenum">
              <a:rPr lang="en-JM"/>
              <a:pPr>
                <a:defRPr/>
              </a:pPr>
              <a:t>‹#›</a:t>
            </a:fld>
            <a:endParaRPr lang="en-JM"/>
          </a:p>
        </p:txBody>
      </p:sp>
    </p:spTree>
    <p:extLst>
      <p:ext uri="{BB962C8B-B14F-4D97-AF65-F5344CB8AC3E}">
        <p14:creationId xmlns:p14="http://schemas.microsoft.com/office/powerpoint/2010/main" val="11040302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E71E94F-F3DF-4937-BBB1-41B557DAF29B}" type="slidenum">
              <a:rPr lang="en-JM"/>
              <a:pPr>
                <a:defRPr/>
              </a:pPr>
              <a:t>‹#›</a:t>
            </a:fld>
            <a:endParaRPr lang="en-JM"/>
          </a:p>
        </p:txBody>
      </p:sp>
      <p:sp>
        <p:nvSpPr>
          <p:cNvPr id="3"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91683269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lvl1pPr>
              <a:defRPr/>
            </a:lvl1pPr>
          </a:lstStyle>
          <a:p>
            <a:pPr>
              <a:defRPr/>
            </a:pPr>
            <a:r>
              <a:rPr lang="en-JM"/>
              <a:t>Athens State University</a:t>
            </a:r>
          </a:p>
        </p:txBody>
      </p:sp>
      <p:sp>
        <p:nvSpPr>
          <p:cNvPr id="4" name="Slide Number Placeholder 3"/>
          <p:cNvSpPr>
            <a:spLocks noGrp="1"/>
          </p:cNvSpPr>
          <p:nvPr>
            <p:ph type="sldNum" sz="quarter" idx="11"/>
          </p:nvPr>
        </p:nvSpPr>
        <p:spPr/>
        <p:txBody>
          <a:bodyPr/>
          <a:lstStyle>
            <a:lvl1pPr>
              <a:defRPr smtClean="0"/>
            </a:lvl1pPr>
          </a:lstStyle>
          <a:p>
            <a:pPr>
              <a:defRPr/>
            </a:pPr>
            <a:fld id="{4F69420C-234E-4186-AEF0-0A35E6A32C4D}" type="slidenum">
              <a:rPr lang="en-JM"/>
              <a:pPr>
                <a:defRPr/>
              </a:pPr>
              <a:t>‹#›</a:t>
            </a:fld>
            <a:endParaRPr lang="en-JM"/>
          </a:p>
        </p:txBody>
      </p:sp>
    </p:spTree>
    <p:extLst>
      <p:ext uri="{BB962C8B-B14F-4D97-AF65-F5344CB8AC3E}">
        <p14:creationId xmlns:p14="http://schemas.microsoft.com/office/powerpoint/2010/main" val="169787753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9144000" cy="5162550"/>
          </a:xfrm>
        </p:spPr>
        <p:txBody>
          <a:bodyPr rtlCol="0">
            <a:normAutofit/>
          </a:bodyPr>
          <a:lstStyle/>
          <a:p>
            <a:pPr lvl="0"/>
            <a:r>
              <a:rPr lang="en-US" noProof="0"/>
              <a:t>Click icon to add picture</a:t>
            </a:r>
            <a:endParaRPr lang="en-JM" noProof="0"/>
          </a:p>
        </p:txBody>
      </p:sp>
      <p:sp>
        <p:nvSpPr>
          <p:cNvPr id="3" name="Slide Number Placeholder 5"/>
          <p:cNvSpPr>
            <a:spLocks noGrp="1"/>
          </p:cNvSpPr>
          <p:nvPr>
            <p:ph type="sldNum" sz="quarter" idx="14"/>
          </p:nvPr>
        </p:nvSpPr>
        <p:spPr/>
        <p:txBody>
          <a:bodyPr/>
          <a:lstStyle>
            <a:lvl1pPr>
              <a:defRPr/>
            </a:lvl1pPr>
          </a:lstStyle>
          <a:p>
            <a:pPr>
              <a:defRPr/>
            </a:pPr>
            <a:fld id="{C0E01FD8-7056-4983-94A2-6425551D0716}" type="slidenum">
              <a:rPr lang="en-JM"/>
              <a:pPr>
                <a:defRPr/>
              </a:pPr>
              <a:t>‹#›</a:t>
            </a:fld>
            <a:endParaRPr lang="en-JM"/>
          </a:p>
        </p:txBody>
      </p:sp>
      <p:sp>
        <p:nvSpPr>
          <p:cNvPr id="4" name="Footer Placeholder 4"/>
          <p:cNvSpPr>
            <a:spLocks noGrp="1"/>
          </p:cNvSpPr>
          <p:nvPr>
            <p:ph type="ftr" sz="quarter" idx="1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35123778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0" name="Picture Placeholder 29"/>
          <p:cNvSpPr>
            <a:spLocks noGrp="1"/>
          </p:cNvSpPr>
          <p:nvPr>
            <p:ph type="pic" sz="quarter" idx="13"/>
          </p:nvPr>
        </p:nvSpPr>
        <p:spPr>
          <a:xfrm>
            <a:off x="5334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dirty="0"/>
          </a:p>
        </p:txBody>
      </p:sp>
      <p:sp>
        <p:nvSpPr>
          <p:cNvPr id="32" name="Picture Placeholder 29"/>
          <p:cNvSpPr>
            <a:spLocks noGrp="1"/>
          </p:cNvSpPr>
          <p:nvPr>
            <p:ph type="pic" sz="quarter" idx="14"/>
          </p:nvPr>
        </p:nvSpPr>
        <p:spPr>
          <a:xfrm>
            <a:off x="25908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4" name="Picture Placeholder 29"/>
          <p:cNvSpPr>
            <a:spLocks noGrp="1"/>
          </p:cNvSpPr>
          <p:nvPr>
            <p:ph type="pic" sz="quarter" idx="15"/>
          </p:nvPr>
        </p:nvSpPr>
        <p:spPr>
          <a:xfrm>
            <a:off x="46482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6" name="Picture Placeholder 29"/>
          <p:cNvSpPr>
            <a:spLocks noGrp="1"/>
          </p:cNvSpPr>
          <p:nvPr>
            <p:ph type="pic" sz="quarter" idx="16"/>
          </p:nvPr>
        </p:nvSpPr>
        <p:spPr>
          <a:xfrm>
            <a:off x="6705600" y="1200150"/>
            <a:ext cx="1828800" cy="1518666"/>
          </a:xfrm>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39" name="Content Placeholder 37"/>
          <p:cNvSpPr>
            <a:spLocks noGrp="1"/>
          </p:cNvSpPr>
          <p:nvPr>
            <p:ph sz="quarter" idx="18"/>
          </p:nvPr>
        </p:nvSpPr>
        <p:spPr>
          <a:xfrm>
            <a:off x="25146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40" name="Content Placeholder 37"/>
          <p:cNvSpPr>
            <a:spLocks noGrp="1"/>
          </p:cNvSpPr>
          <p:nvPr>
            <p:ph sz="quarter" idx="19"/>
          </p:nvPr>
        </p:nvSpPr>
        <p:spPr>
          <a:xfrm>
            <a:off x="45720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41" name="Content Placeholder 37"/>
          <p:cNvSpPr>
            <a:spLocks noGrp="1"/>
          </p:cNvSpPr>
          <p:nvPr>
            <p:ph sz="quarter" idx="20"/>
          </p:nvPr>
        </p:nvSpPr>
        <p:spPr>
          <a:xfrm>
            <a:off x="66294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37" name="Content Placeholder 37"/>
          <p:cNvSpPr>
            <a:spLocks noGrp="1"/>
          </p:cNvSpPr>
          <p:nvPr>
            <p:ph sz="quarter" idx="21"/>
          </p:nvPr>
        </p:nvSpPr>
        <p:spPr>
          <a:xfrm>
            <a:off x="4572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a:t>Click to edit Master text styles</a:t>
            </a:r>
          </a:p>
        </p:txBody>
      </p:sp>
      <p:sp>
        <p:nvSpPr>
          <p:cNvPr id="25" name="Content Placeholder 37"/>
          <p:cNvSpPr>
            <a:spLocks noGrp="1"/>
          </p:cNvSpPr>
          <p:nvPr>
            <p:ph sz="quarter" idx="26"/>
          </p:nvPr>
        </p:nvSpPr>
        <p:spPr>
          <a:xfrm>
            <a:off x="25146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28" name="Content Placeholder 37"/>
          <p:cNvSpPr>
            <a:spLocks noGrp="1"/>
          </p:cNvSpPr>
          <p:nvPr>
            <p:ph sz="quarter" idx="27"/>
          </p:nvPr>
        </p:nvSpPr>
        <p:spPr>
          <a:xfrm>
            <a:off x="45720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29" name="Content Placeholder 37"/>
          <p:cNvSpPr>
            <a:spLocks noGrp="1"/>
          </p:cNvSpPr>
          <p:nvPr>
            <p:ph sz="quarter" idx="28"/>
          </p:nvPr>
        </p:nvSpPr>
        <p:spPr>
          <a:xfrm>
            <a:off x="66294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31" name="Content Placeholder 37"/>
          <p:cNvSpPr>
            <a:spLocks noGrp="1"/>
          </p:cNvSpPr>
          <p:nvPr>
            <p:ph sz="quarter" idx="29"/>
          </p:nvPr>
        </p:nvSpPr>
        <p:spPr>
          <a:xfrm>
            <a:off x="4572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a:t>Click to edit Master text styles</a:t>
            </a:r>
          </a:p>
        </p:txBody>
      </p:sp>
      <p:sp>
        <p:nvSpPr>
          <p:cNvPr id="46" name="Text Placeholder 42"/>
          <p:cNvSpPr>
            <a:spLocks noGrp="1"/>
          </p:cNvSpPr>
          <p:nvPr>
            <p:ph type="body" sz="quarter" idx="25"/>
          </p:nvPr>
        </p:nvSpPr>
        <p:spPr>
          <a:xfrm>
            <a:off x="5334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42" name="Text Placeholder 42"/>
          <p:cNvSpPr>
            <a:spLocks noGrp="1"/>
          </p:cNvSpPr>
          <p:nvPr>
            <p:ph type="body" sz="quarter" idx="30"/>
          </p:nvPr>
        </p:nvSpPr>
        <p:spPr>
          <a:xfrm>
            <a:off x="25908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47" name="Text Placeholder 42"/>
          <p:cNvSpPr>
            <a:spLocks noGrp="1"/>
          </p:cNvSpPr>
          <p:nvPr>
            <p:ph type="body" sz="quarter" idx="31"/>
          </p:nvPr>
        </p:nvSpPr>
        <p:spPr>
          <a:xfrm>
            <a:off x="46482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48" name="Text Placeholder 42"/>
          <p:cNvSpPr>
            <a:spLocks noGrp="1"/>
          </p:cNvSpPr>
          <p:nvPr>
            <p:ph type="body" sz="quarter" idx="32"/>
          </p:nvPr>
        </p:nvSpPr>
        <p:spPr>
          <a:xfrm>
            <a:off x="67056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a:t>Click to edit Master text styles</a:t>
            </a:r>
          </a:p>
        </p:txBody>
      </p:sp>
      <p:sp>
        <p:nvSpPr>
          <p:cNvPr id="19" name="Slide Number Placeholder 5"/>
          <p:cNvSpPr>
            <a:spLocks noGrp="1"/>
          </p:cNvSpPr>
          <p:nvPr>
            <p:ph type="sldNum" sz="quarter" idx="33"/>
          </p:nvPr>
        </p:nvSpPr>
        <p:spPr/>
        <p:txBody>
          <a:bodyPr/>
          <a:lstStyle>
            <a:lvl1pPr>
              <a:defRPr/>
            </a:lvl1pPr>
          </a:lstStyle>
          <a:p>
            <a:pPr>
              <a:defRPr/>
            </a:pPr>
            <a:fld id="{3861224A-2F11-47DF-968E-B4B80531719B}" type="slidenum">
              <a:rPr lang="en-JM"/>
              <a:pPr>
                <a:defRPr/>
              </a:pPr>
              <a:t>‹#›</a:t>
            </a:fld>
            <a:endParaRPr lang="en-JM"/>
          </a:p>
        </p:txBody>
      </p:sp>
      <p:sp>
        <p:nvSpPr>
          <p:cNvPr id="20" name="Footer Placeholder 4"/>
          <p:cNvSpPr>
            <a:spLocks noGrp="1"/>
          </p:cNvSpPr>
          <p:nvPr>
            <p:ph type="ftr" sz="quarter" idx="3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3758733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2" name="Content Placeholder 21"/>
          <p:cNvSpPr>
            <a:spLocks noGrp="1"/>
          </p:cNvSpPr>
          <p:nvPr>
            <p:ph sz="quarter" idx="13"/>
          </p:nvPr>
        </p:nvSpPr>
        <p:spPr>
          <a:xfrm>
            <a:off x="457200" y="990600"/>
            <a:ext cx="8229600" cy="514350"/>
          </a:xfrm>
        </p:spPr>
        <p:txBody>
          <a:bodyPr>
            <a:normAutofit/>
          </a:bodyPr>
          <a:lstStyle>
            <a:lvl1pPr>
              <a:buNone/>
              <a:defRPr sz="1300"/>
            </a:lvl1pPr>
          </a:lstStyle>
          <a:p>
            <a:pPr lvl="0"/>
            <a:r>
              <a:rPr lang="en-US"/>
              <a:t>Click to edit Master text styles</a:t>
            </a:r>
          </a:p>
        </p:txBody>
      </p:sp>
      <p:sp>
        <p:nvSpPr>
          <p:cNvPr id="26" name="Chart Placeholder 25"/>
          <p:cNvSpPr>
            <a:spLocks noGrp="1"/>
          </p:cNvSpPr>
          <p:nvPr>
            <p:ph type="chart" sz="quarter" idx="14"/>
          </p:nvPr>
        </p:nvSpPr>
        <p:spPr>
          <a:xfrm>
            <a:off x="304800" y="1657350"/>
            <a:ext cx="4572000" cy="2571750"/>
          </a:xfrm>
        </p:spPr>
        <p:txBody>
          <a:bodyPr rtlCol="0">
            <a:normAutofit/>
          </a:bodyPr>
          <a:lstStyle>
            <a:lvl1pPr>
              <a:defRPr sz="1400"/>
            </a:lvl1pPr>
          </a:lstStyle>
          <a:p>
            <a:pPr lvl="0"/>
            <a:r>
              <a:rPr lang="en-US" noProof="0"/>
              <a:t>Click icon to add chart</a:t>
            </a:r>
            <a:endParaRPr lang="en-JM" noProof="0"/>
          </a:p>
        </p:txBody>
      </p:sp>
      <p:sp>
        <p:nvSpPr>
          <p:cNvPr id="10" name="Text Placeholder 9"/>
          <p:cNvSpPr>
            <a:spLocks noGrp="1"/>
          </p:cNvSpPr>
          <p:nvPr>
            <p:ph type="body" sz="quarter" idx="15"/>
          </p:nvPr>
        </p:nvSpPr>
        <p:spPr>
          <a:xfrm>
            <a:off x="5562600" y="2266950"/>
            <a:ext cx="2667000" cy="1752600"/>
          </a:xfrm>
        </p:spPr>
        <p:txBody>
          <a:bodyPr>
            <a:normAutofit/>
          </a:bodyPr>
          <a:lstStyle>
            <a:lvl1pPr>
              <a:buNone/>
              <a:defRPr sz="1100"/>
            </a:lvl1pPr>
            <a:lvl2pPr>
              <a:defRPr sz="1300"/>
            </a:lvl2pPr>
            <a:lvl3pPr>
              <a:defRPr sz="1300"/>
            </a:lvl3pPr>
            <a:lvl4pPr>
              <a:defRPr sz="1300"/>
            </a:lvl4pPr>
            <a:lvl5pPr>
              <a:defRPr sz="1300"/>
            </a:lvl5pPr>
          </a:lstStyle>
          <a:p>
            <a:pPr lvl="0"/>
            <a:r>
              <a:rPr lang="en-US"/>
              <a:t>Click to edit Master text styles</a:t>
            </a:r>
          </a:p>
        </p:txBody>
      </p:sp>
      <p:sp>
        <p:nvSpPr>
          <p:cNvPr id="11" name="Content Placeholder 38"/>
          <p:cNvSpPr>
            <a:spLocks noGrp="1"/>
          </p:cNvSpPr>
          <p:nvPr>
            <p:ph sz="quarter" idx="37"/>
          </p:nvPr>
        </p:nvSpPr>
        <p:spPr>
          <a:xfrm>
            <a:off x="5562600" y="1885950"/>
            <a:ext cx="2438400" cy="285750"/>
          </a:xfrm>
          <a:solidFill>
            <a:srgbClr val="006699"/>
          </a:solidFill>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7" name="Slide Number Placeholder 5"/>
          <p:cNvSpPr>
            <a:spLocks noGrp="1"/>
          </p:cNvSpPr>
          <p:nvPr>
            <p:ph type="sldNum" sz="quarter" idx="38"/>
          </p:nvPr>
        </p:nvSpPr>
        <p:spPr/>
        <p:txBody>
          <a:bodyPr/>
          <a:lstStyle>
            <a:lvl1pPr>
              <a:defRPr/>
            </a:lvl1pPr>
          </a:lstStyle>
          <a:p>
            <a:pPr>
              <a:defRPr/>
            </a:pPr>
            <a:fld id="{65AEA995-827D-45F7-9EA0-026D244D56C6}" type="slidenum">
              <a:rPr lang="en-JM"/>
              <a:pPr>
                <a:defRPr/>
              </a:pPr>
              <a:t>‹#›</a:t>
            </a:fld>
            <a:endParaRPr lang="en-JM"/>
          </a:p>
        </p:txBody>
      </p:sp>
      <p:sp>
        <p:nvSpPr>
          <p:cNvPr id="8" name="Footer Placeholder 4"/>
          <p:cNvSpPr>
            <a:spLocks noGrp="1"/>
          </p:cNvSpPr>
          <p:nvPr>
            <p:ph type="ftr" sz="quarter" idx="39"/>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82060089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6" name="Chart Placeholder 25"/>
          <p:cNvSpPr>
            <a:spLocks noGrp="1"/>
          </p:cNvSpPr>
          <p:nvPr>
            <p:ph type="chart" sz="quarter" idx="14"/>
          </p:nvPr>
        </p:nvSpPr>
        <p:spPr>
          <a:xfrm>
            <a:off x="4343400" y="1123950"/>
            <a:ext cx="4343400" cy="3105150"/>
          </a:xfrm>
        </p:spPr>
        <p:txBody>
          <a:bodyPr rtlCol="0">
            <a:normAutofit/>
          </a:bodyPr>
          <a:lstStyle>
            <a:lvl1pPr>
              <a:defRPr sz="1400"/>
            </a:lvl1pPr>
          </a:lstStyle>
          <a:p>
            <a:pPr lvl="0"/>
            <a:r>
              <a:rPr lang="en-US" noProof="0"/>
              <a:t>Click icon to add chart</a:t>
            </a:r>
            <a:endParaRPr lang="en-JM" noProof="0" dirty="0"/>
          </a:p>
        </p:txBody>
      </p:sp>
      <p:sp>
        <p:nvSpPr>
          <p:cNvPr id="10"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1"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2"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3"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5"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Slide Number Placeholder 5"/>
          <p:cNvSpPr>
            <a:spLocks noGrp="1"/>
          </p:cNvSpPr>
          <p:nvPr>
            <p:ph type="sldNum" sz="quarter" idx="21"/>
          </p:nvPr>
        </p:nvSpPr>
        <p:spPr/>
        <p:txBody>
          <a:bodyPr/>
          <a:lstStyle>
            <a:lvl1pPr>
              <a:defRPr/>
            </a:lvl1pPr>
          </a:lstStyle>
          <a:p>
            <a:pPr>
              <a:defRPr/>
            </a:pPr>
            <a:fld id="{5B441A89-FE03-4018-9355-2EF170E85CF3}" type="slidenum">
              <a:rPr lang="en-JM"/>
              <a:pPr>
                <a:defRPr/>
              </a:pPr>
              <a:t>‹#›</a:t>
            </a:fld>
            <a:endParaRPr lang="en-JM"/>
          </a:p>
        </p:txBody>
      </p:sp>
      <p:sp>
        <p:nvSpPr>
          <p:cNvPr id="17"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8604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 Layout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a:t>Click to edit Master text styles</a:t>
            </a:r>
          </a:p>
        </p:txBody>
      </p:sp>
      <p:sp>
        <p:nvSpPr>
          <p:cNvPr id="26" name="Chart Placeholder 25"/>
          <p:cNvSpPr>
            <a:spLocks noGrp="1"/>
          </p:cNvSpPr>
          <p:nvPr>
            <p:ph type="chart" sz="quarter" idx="14"/>
          </p:nvPr>
        </p:nvSpPr>
        <p:spPr>
          <a:xfrm>
            <a:off x="228600" y="1600200"/>
            <a:ext cx="4572000" cy="2647950"/>
          </a:xfrm>
        </p:spPr>
        <p:txBody>
          <a:bodyPr rtlCol="0">
            <a:normAutofit/>
          </a:bodyPr>
          <a:lstStyle>
            <a:lvl1pPr>
              <a:defRPr sz="1400"/>
            </a:lvl1pPr>
          </a:lstStyle>
          <a:p>
            <a:pPr lvl="0"/>
            <a:r>
              <a:rPr lang="en-US" noProof="0"/>
              <a:t>Click icon to add chart</a:t>
            </a:r>
            <a:endParaRPr lang="en-JM" noProof="0"/>
          </a:p>
        </p:txBody>
      </p:sp>
      <p:sp>
        <p:nvSpPr>
          <p:cNvPr id="23" name="Text Placeholder 22"/>
          <p:cNvSpPr>
            <a:spLocks noGrp="1"/>
          </p:cNvSpPr>
          <p:nvPr>
            <p:ph type="body" sz="quarter" idx="15"/>
          </p:nvPr>
        </p:nvSpPr>
        <p:spPr>
          <a:xfrm>
            <a:off x="5867400" y="18097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4" name="Text Placeholder 22"/>
          <p:cNvSpPr>
            <a:spLocks noGrp="1"/>
          </p:cNvSpPr>
          <p:nvPr>
            <p:ph type="body" sz="quarter" idx="16"/>
          </p:nvPr>
        </p:nvSpPr>
        <p:spPr>
          <a:xfrm>
            <a:off x="5867400" y="24193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5" name="Text Placeholder 22"/>
          <p:cNvSpPr>
            <a:spLocks noGrp="1"/>
          </p:cNvSpPr>
          <p:nvPr>
            <p:ph type="body" sz="quarter" idx="17"/>
          </p:nvPr>
        </p:nvSpPr>
        <p:spPr>
          <a:xfrm>
            <a:off x="5867400" y="30289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7" name="Text Placeholder 22"/>
          <p:cNvSpPr>
            <a:spLocks noGrp="1"/>
          </p:cNvSpPr>
          <p:nvPr>
            <p:ph type="body" sz="quarter" idx="18"/>
          </p:nvPr>
        </p:nvSpPr>
        <p:spPr>
          <a:xfrm>
            <a:off x="5867400" y="36385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28" name="Content Placeholder 38"/>
          <p:cNvSpPr>
            <a:spLocks noGrp="1"/>
          </p:cNvSpPr>
          <p:nvPr>
            <p:ph sz="quarter" idx="37"/>
          </p:nvPr>
        </p:nvSpPr>
        <p:spPr>
          <a:xfrm>
            <a:off x="4876800" y="1935748"/>
            <a:ext cx="8382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29" name="Content Placeholder 38"/>
          <p:cNvSpPr>
            <a:spLocks noGrp="1"/>
          </p:cNvSpPr>
          <p:nvPr>
            <p:ph sz="quarter" idx="38"/>
          </p:nvPr>
        </p:nvSpPr>
        <p:spPr>
          <a:xfrm>
            <a:off x="4876800" y="25643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30" name="Content Placeholder 38"/>
          <p:cNvSpPr>
            <a:spLocks noGrp="1"/>
          </p:cNvSpPr>
          <p:nvPr>
            <p:ph sz="quarter" idx="39"/>
          </p:nvPr>
        </p:nvSpPr>
        <p:spPr>
          <a:xfrm>
            <a:off x="4876800" y="31739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31" name="Content Placeholder 38"/>
          <p:cNvSpPr>
            <a:spLocks noGrp="1"/>
          </p:cNvSpPr>
          <p:nvPr>
            <p:ph sz="quarter" idx="40"/>
          </p:nvPr>
        </p:nvSpPr>
        <p:spPr>
          <a:xfrm>
            <a:off x="4876800" y="37835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3" name="Slide Number Placeholder 5"/>
          <p:cNvSpPr>
            <a:spLocks noGrp="1"/>
          </p:cNvSpPr>
          <p:nvPr>
            <p:ph type="sldNum" sz="quarter" idx="41"/>
          </p:nvPr>
        </p:nvSpPr>
        <p:spPr/>
        <p:txBody>
          <a:bodyPr/>
          <a:lstStyle>
            <a:lvl1pPr>
              <a:defRPr/>
            </a:lvl1pPr>
          </a:lstStyle>
          <a:p>
            <a:pPr>
              <a:defRPr/>
            </a:pPr>
            <a:fld id="{470B9A1F-2C94-4411-8AE5-2C72312DA4E5}" type="slidenum">
              <a:rPr lang="en-JM"/>
              <a:pPr>
                <a:defRPr/>
              </a:pPr>
              <a:t>‹#›</a:t>
            </a:fld>
            <a:endParaRPr lang="en-JM"/>
          </a:p>
        </p:txBody>
      </p:sp>
      <p:sp>
        <p:nvSpPr>
          <p:cNvPr id="14"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75424656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Slide Number Placeholder 5"/>
          <p:cNvSpPr>
            <a:spLocks noGrp="1"/>
          </p:cNvSpPr>
          <p:nvPr>
            <p:ph type="sldNum" sz="quarter" idx="10"/>
          </p:nvPr>
        </p:nvSpPr>
        <p:spPr/>
        <p:txBody>
          <a:bodyPr/>
          <a:lstStyle>
            <a:lvl1pPr>
              <a:defRPr/>
            </a:lvl1pPr>
          </a:lstStyle>
          <a:p>
            <a:pPr>
              <a:defRPr/>
            </a:pPr>
            <a:fld id="{0BAC0FD3-E1A0-412F-9E9D-8BBC0FFD82EB}"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3468757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a:t>Click to edit Master text styles</a:t>
            </a:r>
          </a:p>
        </p:txBody>
      </p:sp>
      <p:sp>
        <p:nvSpPr>
          <p:cNvPr id="9" name="SmartArt Placeholder 8"/>
          <p:cNvSpPr>
            <a:spLocks noGrp="1"/>
          </p:cNvSpPr>
          <p:nvPr>
            <p:ph type="dgm" sz="quarter" idx="15"/>
          </p:nvPr>
        </p:nvSpPr>
        <p:spPr>
          <a:xfrm>
            <a:off x="228600" y="1600200"/>
            <a:ext cx="4572000" cy="2628900"/>
          </a:xfrm>
        </p:spPr>
        <p:txBody>
          <a:bodyPr rtlCol="0">
            <a:normAutofit/>
          </a:bodyPr>
          <a:lstStyle>
            <a:lvl1pPr>
              <a:defRPr sz="1400"/>
            </a:lvl1pPr>
          </a:lstStyle>
          <a:p>
            <a:pPr lvl="0"/>
            <a:r>
              <a:rPr lang="en-US" noProof="0"/>
              <a:t>Click icon to add SmartArt graphic</a:t>
            </a:r>
            <a:endParaRPr lang="en-JM" noProof="0"/>
          </a:p>
        </p:txBody>
      </p:sp>
      <p:sp>
        <p:nvSpPr>
          <p:cNvPr id="8" name="Text Placeholder 22"/>
          <p:cNvSpPr>
            <a:spLocks noGrp="1"/>
          </p:cNvSpPr>
          <p:nvPr>
            <p:ph type="body" sz="quarter" idx="16"/>
          </p:nvPr>
        </p:nvSpPr>
        <p:spPr>
          <a:xfrm>
            <a:off x="5867400" y="18097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0" name="Text Placeholder 22"/>
          <p:cNvSpPr>
            <a:spLocks noGrp="1"/>
          </p:cNvSpPr>
          <p:nvPr>
            <p:ph type="body" sz="quarter" idx="17"/>
          </p:nvPr>
        </p:nvSpPr>
        <p:spPr>
          <a:xfrm>
            <a:off x="5867400" y="24193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1" name="Text Placeholder 22"/>
          <p:cNvSpPr>
            <a:spLocks noGrp="1"/>
          </p:cNvSpPr>
          <p:nvPr>
            <p:ph type="body" sz="quarter" idx="18"/>
          </p:nvPr>
        </p:nvSpPr>
        <p:spPr>
          <a:xfrm>
            <a:off x="5867400" y="30289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2" name="Text Placeholder 22"/>
          <p:cNvSpPr>
            <a:spLocks noGrp="1"/>
          </p:cNvSpPr>
          <p:nvPr>
            <p:ph type="body" sz="quarter" idx="19"/>
          </p:nvPr>
        </p:nvSpPr>
        <p:spPr>
          <a:xfrm>
            <a:off x="5867400" y="3638550"/>
            <a:ext cx="2667000" cy="533400"/>
          </a:xfrm>
        </p:spPr>
        <p:txBody>
          <a:bodyPr>
            <a:normAutofit/>
          </a:bodyPr>
          <a:lstStyle>
            <a:lvl1pPr>
              <a:buNone/>
              <a:defRPr sz="1100">
                <a:solidFill>
                  <a:srgbClr val="006699"/>
                </a:solidFill>
              </a:defRPr>
            </a:lvl1pPr>
          </a:lstStyle>
          <a:p>
            <a:pPr lvl="0"/>
            <a:r>
              <a:rPr lang="en-US"/>
              <a:t>Click to edit Master text styles</a:t>
            </a:r>
          </a:p>
        </p:txBody>
      </p:sp>
      <p:sp>
        <p:nvSpPr>
          <p:cNvPr id="13" name="Content Placeholder 38"/>
          <p:cNvSpPr>
            <a:spLocks noGrp="1"/>
          </p:cNvSpPr>
          <p:nvPr>
            <p:ph sz="quarter" idx="37"/>
          </p:nvPr>
        </p:nvSpPr>
        <p:spPr>
          <a:xfrm>
            <a:off x="4953000" y="1935748"/>
            <a:ext cx="7620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4" name="Content Placeholder 38"/>
          <p:cNvSpPr>
            <a:spLocks noGrp="1"/>
          </p:cNvSpPr>
          <p:nvPr>
            <p:ph sz="quarter" idx="38"/>
          </p:nvPr>
        </p:nvSpPr>
        <p:spPr>
          <a:xfrm>
            <a:off x="4953000" y="25643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5" name="Content Placeholder 38"/>
          <p:cNvSpPr>
            <a:spLocks noGrp="1"/>
          </p:cNvSpPr>
          <p:nvPr>
            <p:ph sz="quarter" idx="39"/>
          </p:nvPr>
        </p:nvSpPr>
        <p:spPr>
          <a:xfrm>
            <a:off x="4953000" y="31739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6" name="Content Placeholder 38"/>
          <p:cNvSpPr>
            <a:spLocks noGrp="1"/>
          </p:cNvSpPr>
          <p:nvPr>
            <p:ph sz="quarter" idx="40"/>
          </p:nvPr>
        </p:nvSpPr>
        <p:spPr>
          <a:xfrm>
            <a:off x="4953000" y="37835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a:t>Click to edit Master text styles</a:t>
            </a:r>
          </a:p>
        </p:txBody>
      </p:sp>
      <p:sp>
        <p:nvSpPr>
          <p:cNvPr id="17" name="Slide Number Placeholder 5"/>
          <p:cNvSpPr>
            <a:spLocks noGrp="1"/>
          </p:cNvSpPr>
          <p:nvPr>
            <p:ph type="sldNum" sz="quarter" idx="41"/>
          </p:nvPr>
        </p:nvSpPr>
        <p:spPr/>
        <p:txBody>
          <a:bodyPr/>
          <a:lstStyle>
            <a:lvl1pPr>
              <a:defRPr/>
            </a:lvl1pPr>
          </a:lstStyle>
          <a:p>
            <a:pPr>
              <a:defRPr/>
            </a:pPr>
            <a:fld id="{4ADD8B1B-AA20-45AC-920C-2BA9469A2BAB}" type="slidenum">
              <a:rPr lang="en-JM"/>
              <a:pPr>
                <a:defRPr/>
              </a:pPr>
              <a:t>‹#›</a:t>
            </a:fld>
            <a:endParaRPr lang="en-JM"/>
          </a:p>
        </p:txBody>
      </p:sp>
      <p:sp>
        <p:nvSpPr>
          <p:cNvPr id="1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6564305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thing About Us">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33400" y="990600"/>
            <a:ext cx="8001000" cy="2495550"/>
          </a:xfrm>
          <a:ln w="38100">
            <a:solidFill>
              <a:schemeClr val="bg1">
                <a:lumMod val="95000"/>
              </a:schemeClr>
            </a:solidFill>
            <a:miter lim="800000"/>
          </a:ln>
          <a:effectLst/>
        </p:spPr>
        <p:txBody>
          <a:bodyPr rtlCol="0">
            <a:normAutofit/>
          </a:bodyPr>
          <a:lstStyle>
            <a:lvl1pPr>
              <a:defRPr sz="1400"/>
            </a:lvl1pPr>
          </a:lstStyle>
          <a:p>
            <a:pPr lvl="0"/>
            <a:r>
              <a:rPr lang="en-US" noProof="0"/>
              <a:t>Click icon to add picture</a:t>
            </a:r>
            <a:endParaRPr lang="en-JM" noProof="0" dirty="0"/>
          </a:p>
        </p:txBody>
      </p:sp>
      <p:sp>
        <p:nvSpPr>
          <p:cNvPr id="2" name="Title 1"/>
          <p:cNvSpPr>
            <a:spLocks noGrp="1"/>
          </p:cNvSpPr>
          <p:nvPr>
            <p:ph type="title"/>
          </p:nvPr>
        </p:nvSpPr>
        <p:spPr/>
        <p:txBody>
          <a:bodyPr/>
          <a:lstStyle/>
          <a:p>
            <a:r>
              <a:rPr lang="en-US"/>
              <a:t>Click to edit Master title style</a:t>
            </a:r>
            <a:endParaRPr lang="en-JM" dirty="0"/>
          </a:p>
        </p:txBody>
      </p:sp>
      <p:sp>
        <p:nvSpPr>
          <p:cNvPr id="11" name="Content Placeholder 10"/>
          <p:cNvSpPr>
            <a:spLocks noGrp="1"/>
          </p:cNvSpPr>
          <p:nvPr>
            <p:ph sz="quarter" idx="13"/>
          </p:nvPr>
        </p:nvSpPr>
        <p:spPr>
          <a:xfrm>
            <a:off x="4800600" y="3714750"/>
            <a:ext cx="3810000" cy="685800"/>
          </a:xfrm>
        </p:spPr>
        <p:txBody>
          <a:bodyPr>
            <a:noAutofit/>
          </a:bodyPr>
          <a:lstStyle>
            <a:lvl1pPr algn="r">
              <a:buNone/>
              <a:defRPr sz="1100"/>
            </a:lvl1pPr>
            <a:lvl2pPr>
              <a:defRPr sz="1600"/>
            </a:lvl2pPr>
            <a:lvl3pPr>
              <a:defRPr sz="1600"/>
            </a:lvl3pPr>
            <a:lvl4pPr>
              <a:defRPr sz="1600"/>
            </a:lvl4pPr>
            <a:lvl5pPr>
              <a:buNone/>
              <a:defRPr sz="1600"/>
            </a:lvl5pPr>
          </a:lstStyle>
          <a:p>
            <a:pPr lvl="0"/>
            <a:r>
              <a:rPr lang="en-US"/>
              <a:t>Click to edit Master text styles</a:t>
            </a:r>
          </a:p>
        </p:txBody>
      </p:sp>
      <p:sp>
        <p:nvSpPr>
          <p:cNvPr id="14" name="Content Placeholder 38"/>
          <p:cNvSpPr>
            <a:spLocks noGrp="1"/>
          </p:cNvSpPr>
          <p:nvPr>
            <p:ph sz="quarter" idx="36"/>
          </p:nvPr>
        </p:nvSpPr>
        <p:spPr>
          <a:xfrm>
            <a:off x="533400" y="363855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5" name="Content Placeholder 38"/>
          <p:cNvSpPr>
            <a:spLocks noGrp="1"/>
          </p:cNvSpPr>
          <p:nvPr>
            <p:ph sz="quarter" idx="37"/>
          </p:nvPr>
        </p:nvSpPr>
        <p:spPr>
          <a:xfrm>
            <a:off x="533400" y="3943350"/>
            <a:ext cx="29718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7" name="Footer Placeholder 3"/>
          <p:cNvSpPr>
            <a:spLocks noGrp="1"/>
          </p:cNvSpPr>
          <p:nvPr>
            <p:ph type="ftr" sz="quarter" idx="38"/>
          </p:nvPr>
        </p:nvSpPr>
        <p:spPr>
          <a:xfrm>
            <a:off x="457200" y="4781550"/>
            <a:ext cx="6019800" cy="293688"/>
          </a:xfrm>
        </p:spPr>
        <p:txBody>
          <a:bodyPr/>
          <a:lstStyle>
            <a:lvl1pPr>
              <a:defRPr sz="1400"/>
            </a:lvl1pPr>
          </a:lstStyle>
          <a:p>
            <a:pPr>
              <a:defRPr/>
            </a:pPr>
            <a:r>
              <a:rPr lang="en-JM"/>
              <a:t>Athens State University</a:t>
            </a:r>
          </a:p>
        </p:txBody>
      </p:sp>
      <p:sp>
        <p:nvSpPr>
          <p:cNvPr id="8" name="Slide Number Placeholder 4"/>
          <p:cNvSpPr>
            <a:spLocks noGrp="1"/>
          </p:cNvSpPr>
          <p:nvPr>
            <p:ph type="sldNum" sz="quarter" idx="39"/>
          </p:nvPr>
        </p:nvSpPr>
        <p:spPr/>
        <p:txBody>
          <a:bodyPr/>
          <a:lstStyle>
            <a:lvl1pPr>
              <a:defRPr smtClean="0"/>
            </a:lvl1pPr>
          </a:lstStyle>
          <a:p>
            <a:pPr>
              <a:defRPr/>
            </a:pPr>
            <a:fld id="{623A1400-DA19-4661-ACEB-849D8E2651C3}" type="slidenum">
              <a:rPr lang="en-JM"/>
              <a:pPr>
                <a:defRPr/>
              </a:pPr>
              <a:t>‹#›</a:t>
            </a:fld>
            <a:endParaRPr lang="en-JM"/>
          </a:p>
        </p:txBody>
      </p:sp>
    </p:spTree>
    <p:extLst>
      <p:ext uri="{BB962C8B-B14F-4D97-AF65-F5344CB8AC3E}">
        <p14:creationId xmlns:p14="http://schemas.microsoft.com/office/powerpoint/2010/main" val="329612453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Gallery">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5334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4" name="Picture Placeholder 19"/>
          <p:cNvSpPr>
            <a:spLocks noGrp="1"/>
          </p:cNvSpPr>
          <p:nvPr>
            <p:ph type="pic" sz="quarter" idx="26"/>
          </p:nvPr>
        </p:nvSpPr>
        <p:spPr>
          <a:xfrm>
            <a:off x="31242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5" name="Picture Placeholder 19"/>
          <p:cNvSpPr>
            <a:spLocks noGrp="1"/>
          </p:cNvSpPr>
          <p:nvPr>
            <p:ph type="pic" sz="quarter" idx="27"/>
          </p:nvPr>
        </p:nvSpPr>
        <p:spPr>
          <a:xfrm>
            <a:off x="5715000" y="11239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6" name="Picture Placeholder 19"/>
          <p:cNvSpPr>
            <a:spLocks noGrp="1"/>
          </p:cNvSpPr>
          <p:nvPr>
            <p:ph type="pic" sz="quarter" idx="28"/>
          </p:nvPr>
        </p:nvSpPr>
        <p:spPr>
          <a:xfrm>
            <a:off x="5334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17" name="Picture Placeholder 19"/>
          <p:cNvSpPr>
            <a:spLocks noGrp="1"/>
          </p:cNvSpPr>
          <p:nvPr>
            <p:ph type="pic" sz="quarter" idx="29"/>
          </p:nvPr>
        </p:nvSpPr>
        <p:spPr>
          <a:xfrm>
            <a:off x="31242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dirty="0"/>
          </a:p>
        </p:txBody>
      </p:sp>
      <p:sp>
        <p:nvSpPr>
          <p:cNvPr id="18" name="Picture Placeholder 19"/>
          <p:cNvSpPr>
            <a:spLocks noGrp="1"/>
          </p:cNvSpPr>
          <p:nvPr>
            <p:ph type="pic" sz="quarter" idx="30"/>
          </p:nvPr>
        </p:nvSpPr>
        <p:spPr>
          <a:xfrm>
            <a:off x="5715000" y="2876550"/>
            <a:ext cx="2286000" cy="1143000"/>
          </a:xfrm>
          <a:ln w="28575">
            <a:noFill/>
            <a:miter lim="800000"/>
          </a:ln>
          <a:effectLst/>
        </p:spPr>
        <p:txBody>
          <a:bodyPr rtlCol="0">
            <a:normAutofit/>
          </a:bodyPr>
          <a:lstStyle>
            <a:lvl1pPr marL="0" indent="0" algn="ctr">
              <a:buFontTx/>
              <a:buNone/>
              <a:defRPr sz="1400"/>
            </a:lvl1pPr>
          </a:lstStyle>
          <a:p>
            <a:pPr lvl="0"/>
            <a:r>
              <a:rPr lang="en-US" noProof="0"/>
              <a:t>Click icon to add picture</a:t>
            </a:r>
            <a:endParaRPr lang="en-JM" noProof="0"/>
          </a:p>
        </p:txBody>
      </p:sp>
      <p:sp>
        <p:nvSpPr>
          <p:cNvPr id="2" name="Title 1"/>
          <p:cNvSpPr>
            <a:spLocks noGrp="1"/>
          </p:cNvSpPr>
          <p:nvPr>
            <p:ph type="title"/>
          </p:nvPr>
        </p:nvSpPr>
        <p:spPr/>
        <p:txBody>
          <a:bodyPr/>
          <a:lstStyle/>
          <a:p>
            <a:r>
              <a:rPr lang="en-US"/>
              <a:t>Click to edit Master title style</a:t>
            </a:r>
            <a:endParaRPr lang="en-JM" dirty="0"/>
          </a:p>
        </p:txBody>
      </p:sp>
      <p:sp>
        <p:nvSpPr>
          <p:cNvPr id="29" name="Text Placeholder 28"/>
          <p:cNvSpPr>
            <a:spLocks noGrp="1"/>
          </p:cNvSpPr>
          <p:nvPr>
            <p:ph type="body" sz="quarter" idx="31"/>
          </p:nvPr>
        </p:nvSpPr>
        <p:spPr>
          <a:xfrm>
            <a:off x="5334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30" name="Text Placeholder 28"/>
          <p:cNvSpPr>
            <a:spLocks noGrp="1"/>
          </p:cNvSpPr>
          <p:nvPr>
            <p:ph type="body" sz="quarter" idx="37"/>
          </p:nvPr>
        </p:nvSpPr>
        <p:spPr>
          <a:xfrm>
            <a:off x="31242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31" name="Text Placeholder 28"/>
          <p:cNvSpPr>
            <a:spLocks noGrp="1"/>
          </p:cNvSpPr>
          <p:nvPr>
            <p:ph type="body" sz="quarter" idx="38"/>
          </p:nvPr>
        </p:nvSpPr>
        <p:spPr>
          <a:xfrm>
            <a:off x="57150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47" name="Text Placeholder 28"/>
          <p:cNvSpPr>
            <a:spLocks noGrp="1"/>
          </p:cNvSpPr>
          <p:nvPr>
            <p:ph type="body" sz="quarter" idx="39"/>
          </p:nvPr>
        </p:nvSpPr>
        <p:spPr>
          <a:xfrm>
            <a:off x="5334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48" name="Text Placeholder 28"/>
          <p:cNvSpPr>
            <a:spLocks noGrp="1"/>
          </p:cNvSpPr>
          <p:nvPr>
            <p:ph type="body" sz="quarter" idx="40"/>
          </p:nvPr>
        </p:nvSpPr>
        <p:spPr>
          <a:xfrm>
            <a:off x="31242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49" name="Text Placeholder 28"/>
          <p:cNvSpPr>
            <a:spLocks noGrp="1"/>
          </p:cNvSpPr>
          <p:nvPr>
            <p:ph type="body" sz="quarter" idx="41"/>
          </p:nvPr>
        </p:nvSpPr>
        <p:spPr>
          <a:xfrm>
            <a:off x="57150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a:t>Click to edit Master text styles</a:t>
            </a:r>
          </a:p>
        </p:txBody>
      </p:sp>
      <p:sp>
        <p:nvSpPr>
          <p:cNvPr id="19" name="Slide Number Placeholder 5"/>
          <p:cNvSpPr>
            <a:spLocks noGrp="1"/>
          </p:cNvSpPr>
          <p:nvPr>
            <p:ph type="sldNum" sz="quarter" idx="42"/>
          </p:nvPr>
        </p:nvSpPr>
        <p:spPr/>
        <p:txBody>
          <a:bodyPr/>
          <a:lstStyle>
            <a:lvl1pPr>
              <a:defRPr/>
            </a:lvl1pPr>
          </a:lstStyle>
          <a:p>
            <a:pPr>
              <a:defRPr/>
            </a:pPr>
            <a:fld id="{182273FD-1EAA-4DF2-BA70-DD9012FAD4C2}" type="slidenum">
              <a:rPr lang="en-JM"/>
              <a:pPr>
                <a:defRPr/>
              </a:pPr>
              <a:t>‹#›</a:t>
            </a:fld>
            <a:endParaRPr lang="en-JM"/>
          </a:p>
        </p:txBody>
      </p:sp>
      <p:sp>
        <p:nvSpPr>
          <p:cNvPr id="21" name="Footer Placeholder 4"/>
          <p:cNvSpPr>
            <a:spLocks noGrp="1"/>
          </p:cNvSpPr>
          <p:nvPr>
            <p:ph type="ftr" sz="quarter" idx="4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64612492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19" name="Rectangle 18"/>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latin typeface="Futura LT Condensed"/>
            </a:endParaRPr>
          </a:p>
        </p:txBody>
      </p:sp>
      <p:sp>
        <p:nvSpPr>
          <p:cNvPr id="2" name="Title 1"/>
          <p:cNvSpPr>
            <a:spLocks noGrp="1"/>
          </p:cNvSpPr>
          <p:nvPr>
            <p:ph type="title"/>
          </p:nvPr>
        </p:nvSpPr>
        <p:spPr/>
        <p:txBody>
          <a:bodyPr/>
          <a:lstStyle/>
          <a:p>
            <a:r>
              <a:rPr lang="en-US"/>
              <a:t>Click to edit Master title style</a:t>
            </a:r>
            <a:endParaRPr lang="en-JM" dirty="0"/>
          </a:p>
        </p:txBody>
      </p:sp>
      <p:sp>
        <p:nvSpPr>
          <p:cNvPr id="28" name="Picture Placeholder 27"/>
          <p:cNvSpPr>
            <a:spLocks noGrp="1"/>
          </p:cNvSpPr>
          <p:nvPr>
            <p:ph type="pic" sz="quarter" idx="13"/>
          </p:nvPr>
        </p:nvSpPr>
        <p:spPr>
          <a:xfrm>
            <a:off x="533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29" name="Picture Placeholder 27"/>
          <p:cNvSpPr>
            <a:spLocks noGrp="1"/>
          </p:cNvSpPr>
          <p:nvPr>
            <p:ph type="pic" sz="quarter" idx="14"/>
          </p:nvPr>
        </p:nvSpPr>
        <p:spPr>
          <a:xfrm>
            <a:off x="533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0" name="Picture Placeholder 27"/>
          <p:cNvSpPr>
            <a:spLocks noGrp="1"/>
          </p:cNvSpPr>
          <p:nvPr>
            <p:ph type="pic" sz="quarter" idx="15"/>
          </p:nvPr>
        </p:nvSpPr>
        <p:spPr>
          <a:xfrm>
            <a:off x="4724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1" name="Picture Placeholder 27"/>
          <p:cNvSpPr>
            <a:spLocks noGrp="1"/>
          </p:cNvSpPr>
          <p:nvPr>
            <p:ph type="pic" sz="quarter" idx="16"/>
          </p:nvPr>
        </p:nvSpPr>
        <p:spPr>
          <a:xfrm>
            <a:off x="4724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a:t>Click icon to add picture</a:t>
            </a:r>
            <a:endParaRPr lang="en-JM" noProof="0" dirty="0"/>
          </a:p>
        </p:txBody>
      </p:sp>
      <p:sp>
        <p:nvSpPr>
          <p:cNvPr id="33" name="Text Placeholder 32"/>
          <p:cNvSpPr>
            <a:spLocks noGrp="1"/>
          </p:cNvSpPr>
          <p:nvPr>
            <p:ph type="body" sz="quarter" idx="17"/>
          </p:nvPr>
        </p:nvSpPr>
        <p:spPr>
          <a:xfrm>
            <a:off x="1371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35" name="Content Placeholder 34"/>
          <p:cNvSpPr>
            <a:spLocks noGrp="1"/>
          </p:cNvSpPr>
          <p:nvPr>
            <p:ph sz="quarter" idx="18"/>
          </p:nvPr>
        </p:nvSpPr>
        <p:spPr>
          <a:xfrm>
            <a:off x="1371600" y="2076450"/>
            <a:ext cx="2971800" cy="800100"/>
          </a:xfr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r>
              <a:rPr lang="en-US"/>
              <a:t>Click to edit Master text styles</a:t>
            </a:r>
          </a:p>
        </p:txBody>
      </p:sp>
      <p:sp>
        <p:nvSpPr>
          <p:cNvPr id="36" name="Text Placeholder 32"/>
          <p:cNvSpPr>
            <a:spLocks noGrp="1"/>
          </p:cNvSpPr>
          <p:nvPr>
            <p:ph type="body" sz="quarter" idx="19"/>
          </p:nvPr>
        </p:nvSpPr>
        <p:spPr>
          <a:xfrm>
            <a:off x="5562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37" name="Content Placeholder 34"/>
          <p:cNvSpPr>
            <a:spLocks noGrp="1"/>
          </p:cNvSpPr>
          <p:nvPr>
            <p:ph sz="quarter" idx="20"/>
          </p:nvPr>
        </p:nvSpPr>
        <p:spPr>
          <a:xfrm>
            <a:off x="5562600" y="20764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38" name="Text Placeholder 32"/>
          <p:cNvSpPr>
            <a:spLocks noGrp="1"/>
          </p:cNvSpPr>
          <p:nvPr>
            <p:ph type="body" sz="quarter" idx="21"/>
          </p:nvPr>
        </p:nvSpPr>
        <p:spPr>
          <a:xfrm>
            <a:off x="1371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39" name="Content Placeholder 34"/>
          <p:cNvSpPr>
            <a:spLocks noGrp="1"/>
          </p:cNvSpPr>
          <p:nvPr>
            <p:ph sz="quarter" idx="22"/>
          </p:nvPr>
        </p:nvSpPr>
        <p:spPr>
          <a:xfrm>
            <a:off x="1371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40" name="Text Placeholder 32"/>
          <p:cNvSpPr>
            <a:spLocks noGrp="1"/>
          </p:cNvSpPr>
          <p:nvPr>
            <p:ph type="body" sz="quarter" idx="23"/>
          </p:nvPr>
        </p:nvSpPr>
        <p:spPr>
          <a:xfrm>
            <a:off x="5562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41" name="Content Placeholder 34"/>
          <p:cNvSpPr>
            <a:spLocks noGrp="1"/>
          </p:cNvSpPr>
          <p:nvPr>
            <p:ph sz="quarter" idx="24"/>
          </p:nvPr>
        </p:nvSpPr>
        <p:spPr>
          <a:xfrm>
            <a:off x="5562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6" name="Text Placeholder 25"/>
          <p:cNvSpPr>
            <a:spLocks noGrp="1"/>
          </p:cNvSpPr>
          <p:nvPr>
            <p:ph type="body" sz="quarter" idx="25"/>
          </p:nvPr>
        </p:nvSpPr>
        <p:spPr>
          <a:xfrm>
            <a:off x="533400" y="1047750"/>
            <a:ext cx="19050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27" name="Text Placeholder 25"/>
          <p:cNvSpPr>
            <a:spLocks noGrp="1"/>
          </p:cNvSpPr>
          <p:nvPr>
            <p:ph type="body" sz="quarter" idx="26"/>
          </p:nvPr>
        </p:nvSpPr>
        <p:spPr>
          <a:xfrm>
            <a:off x="2590800" y="1047750"/>
            <a:ext cx="20574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32" name="Text Placeholder 25"/>
          <p:cNvSpPr>
            <a:spLocks noGrp="1"/>
          </p:cNvSpPr>
          <p:nvPr>
            <p:ph type="body" sz="quarter" idx="27"/>
          </p:nvPr>
        </p:nvSpPr>
        <p:spPr>
          <a:xfrm>
            <a:off x="4724400" y="1047750"/>
            <a:ext cx="15240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34" name="Text Placeholder 25"/>
          <p:cNvSpPr>
            <a:spLocks noGrp="1"/>
          </p:cNvSpPr>
          <p:nvPr>
            <p:ph type="body" sz="quarter" idx="28"/>
          </p:nvPr>
        </p:nvSpPr>
        <p:spPr>
          <a:xfrm>
            <a:off x="6400800" y="1047750"/>
            <a:ext cx="1828800" cy="381000"/>
          </a:xfrm>
        </p:spPr>
        <p:txBody>
          <a:bodyPr anchor="ctr">
            <a:normAutofit/>
          </a:bodyPr>
          <a:lstStyle>
            <a:lvl1pPr algn="ctr">
              <a:buNone/>
              <a:defRPr sz="1400">
                <a:latin typeface="Futura LT Bold"/>
              </a:defRPr>
            </a:lvl1pPr>
          </a:lstStyle>
          <a:p>
            <a:pPr lvl="0"/>
            <a:r>
              <a:rPr lang="en-US"/>
              <a:t>Click to edit Master text styles</a:t>
            </a:r>
          </a:p>
        </p:txBody>
      </p:sp>
      <p:sp>
        <p:nvSpPr>
          <p:cNvPr id="20"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21" name="Slide Number Placeholder 4"/>
          <p:cNvSpPr>
            <a:spLocks noGrp="1"/>
          </p:cNvSpPr>
          <p:nvPr>
            <p:ph type="sldNum" sz="quarter" idx="30"/>
          </p:nvPr>
        </p:nvSpPr>
        <p:spPr/>
        <p:txBody>
          <a:bodyPr/>
          <a:lstStyle>
            <a:lvl1pPr>
              <a:defRPr smtClean="0"/>
            </a:lvl1pPr>
          </a:lstStyle>
          <a:p>
            <a:pPr>
              <a:defRPr/>
            </a:pPr>
            <a:fld id="{49E903D7-1F55-4FFB-83F2-481211F38EE6}" type="slidenum">
              <a:rPr lang="en-JM"/>
              <a:pPr>
                <a:defRPr/>
              </a:pPr>
              <a:t>‹#›</a:t>
            </a:fld>
            <a:endParaRPr lang="en-JM"/>
          </a:p>
        </p:txBody>
      </p:sp>
    </p:spTree>
    <p:extLst>
      <p:ext uri="{BB962C8B-B14F-4D97-AF65-F5344CB8AC3E}">
        <p14:creationId xmlns:p14="http://schemas.microsoft.com/office/powerpoint/2010/main" val="21001763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14" name="Content Placeholder 13"/>
          <p:cNvSpPr>
            <a:spLocks noGrp="1"/>
          </p:cNvSpPr>
          <p:nvPr>
            <p:ph sz="quarter" idx="13"/>
          </p:nvPr>
        </p:nvSpPr>
        <p:spPr>
          <a:xfrm>
            <a:off x="533400" y="1428750"/>
            <a:ext cx="2362200" cy="2800350"/>
          </a:xfrm>
        </p:spPr>
        <p:txBody>
          <a:bodyPr>
            <a:normAutofit/>
          </a:bodyPr>
          <a:lstStyle>
            <a:lvl1pPr>
              <a:buNone/>
              <a:defRPr sz="1100"/>
            </a:lvl1pPr>
          </a:lstStyle>
          <a:p>
            <a:pPr lvl="0"/>
            <a:r>
              <a:rPr lang="en-US"/>
              <a:t>Click to edit Master text styles</a:t>
            </a:r>
          </a:p>
        </p:txBody>
      </p:sp>
      <p:sp>
        <p:nvSpPr>
          <p:cNvPr id="12" name="Content Placeholder 38"/>
          <p:cNvSpPr>
            <a:spLocks noGrp="1"/>
          </p:cNvSpPr>
          <p:nvPr>
            <p:ph sz="quarter" idx="39"/>
          </p:nvPr>
        </p:nvSpPr>
        <p:spPr>
          <a:xfrm>
            <a:off x="533400" y="1047750"/>
            <a:ext cx="210312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7" name="Content Placeholder 38"/>
          <p:cNvSpPr>
            <a:spLocks noGrp="1"/>
          </p:cNvSpPr>
          <p:nvPr>
            <p:ph sz="quarter" idx="40"/>
          </p:nvPr>
        </p:nvSpPr>
        <p:spPr>
          <a:xfrm>
            <a:off x="33528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8" name="Content Placeholder 38"/>
          <p:cNvSpPr>
            <a:spLocks noGrp="1"/>
          </p:cNvSpPr>
          <p:nvPr>
            <p:ph sz="quarter" idx="41"/>
          </p:nvPr>
        </p:nvSpPr>
        <p:spPr>
          <a:xfrm>
            <a:off x="62484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20" name="Content Placeholder 13"/>
          <p:cNvSpPr>
            <a:spLocks noGrp="1"/>
          </p:cNvSpPr>
          <p:nvPr>
            <p:ph sz="quarter" idx="42"/>
          </p:nvPr>
        </p:nvSpPr>
        <p:spPr>
          <a:xfrm>
            <a:off x="3352800" y="1428750"/>
            <a:ext cx="2362200" cy="2800350"/>
          </a:xfrm>
        </p:spPr>
        <p:txBody>
          <a:bodyPr>
            <a:normAutofit/>
          </a:bodyPr>
          <a:lstStyle>
            <a:lvl1pPr>
              <a:buNone/>
              <a:defRPr sz="1100"/>
            </a:lvl1pPr>
          </a:lstStyle>
          <a:p>
            <a:pPr lvl="0"/>
            <a:r>
              <a:rPr lang="en-US"/>
              <a:t>Click to edit Master text styles</a:t>
            </a:r>
          </a:p>
        </p:txBody>
      </p:sp>
      <p:sp>
        <p:nvSpPr>
          <p:cNvPr id="21" name="Content Placeholder 13"/>
          <p:cNvSpPr>
            <a:spLocks noGrp="1"/>
          </p:cNvSpPr>
          <p:nvPr>
            <p:ph sz="quarter" idx="43"/>
          </p:nvPr>
        </p:nvSpPr>
        <p:spPr>
          <a:xfrm>
            <a:off x="6248400" y="1428750"/>
            <a:ext cx="2362200" cy="2800350"/>
          </a:xfrm>
        </p:spPr>
        <p:txBody>
          <a:bodyPr>
            <a:normAutofit/>
          </a:bodyPr>
          <a:lstStyle>
            <a:lvl1pPr>
              <a:buNone/>
              <a:defRPr sz="1100"/>
            </a:lvl1pPr>
          </a:lstStyle>
          <a:p>
            <a:pPr lvl="0"/>
            <a:r>
              <a:rPr lang="en-US"/>
              <a:t>Click to edit Master text styles</a:t>
            </a:r>
          </a:p>
        </p:txBody>
      </p:sp>
      <p:sp>
        <p:nvSpPr>
          <p:cNvPr id="9" name="Slide Number Placeholder 5"/>
          <p:cNvSpPr>
            <a:spLocks noGrp="1"/>
          </p:cNvSpPr>
          <p:nvPr>
            <p:ph type="sldNum" sz="quarter" idx="44"/>
          </p:nvPr>
        </p:nvSpPr>
        <p:spPr/>
        <p:txBody>
          <a:bodyPr/>
          <a:lstStyle>
            <a:lvl1pPr>
              <a:defRPr/>
            </a:lvl1pPr>
          </a:lstStyle>
          <a:p>
            <a:pPr>
              <a:defRPr/>
            </a:pPr>
            <a:fld id="{C8E2FD8A-2D07-43F3-A126-76BC70E4FFF6}" type="slidenum">
              <a:rPr lang="en-JM"/>
              <a:pPr>
                <a:defRPr/>
              </a:pPr>
              <a:t>‹#›</a:t>
            </a:fld>
            <a:endParaRPr lang="en-JM"/>
          </a:p>
        </p:txBody>
      </p:sp>
      <p:sp>
        <p:nvSpPr>
          <p:cNvPr id="10" name="Footer Placeholder 4"/>
          <p:cNvSpPr>
            <a:spLocks noGrp="1"/>
          </p:cNvSpPr>
          <p:nvPr>
            <p:ph type="ftr" sz="quarter" idx="4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85095855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10"/>
          <p:cNvSpPr>
            <a:spLocks noGrp="1"/>
          </p:cNvSpPr>
          <p:nvPr>
            <p:ph sz="quarter" idx="13"/>
          </p:nvPr>
        </p:nvSpPr>
        <p:spPr>
          <a:xfrm>
            <a:off x="609599" y="1504950"/>
            <a:ext cx="3654357" cy="2952750"/>
          </a:xfrm>
        </p:spPr>
        <p:txBody>
          <a:bodyPr>
            <a:norm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12" name="Content Placeholder 10"/>
          <p:cNvSpPr>
            <a:spLocks noGrp="1"/>
          </p:cNvSpPr>
          <p:nvPr>
            <p:ph sz="quarter" idx="14"/>
          </p:nvPr>
        </p:nvSpPr>
        <p:spPr>
          <a:xfrm>
            <a:off x="4800600" y="1504950"/>
            <a:ext cx="3733800" cy="2971800"/>
          </a:xfrm>
        </p:spPr>
        <p:txBody>
          <a:bodyPr>
            <a:norm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8"/>
          <p:cNvSpPr>
            <a:spLocks noGrp="1"/>
          </p:cNvSpPr>
          <p:nvPr>
            <p:ph sz="quarter" idx="39"/>
          </p:nvPr>
        </p:nvSpPr>
        <p:spPr>
          <a:xfrm>
            <a:off x="609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4" name="Content Placeholder 38"/>
          <p:cNvSpPr>
            <a:spLocks noGrp="1"/>
          </p:cNvSpPr>
          <p:nvPr>
            <p:ph sz="quarter" idx="40"/>
          </p:nvPr>
        </p:nvSpPr>
        <p:spPr>
          <a:xfrm>
            <a:off x="4800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7" name="Slide Number Placeholder 5"/>
          <p:cNvSpPr>
            <a:spLocks noGrp="1"/>
          </p:cNvSpPr>
          <p:nvPr>
            <p:ph type="sldNum" sz="quarter" idx="41"/>
          </p:nvPr>
        </p:nvSpPr>
        <p:spPr/>
        <p:txBody>
          <a:bodyPr/>
          <a:lstStyle>
            <a:lvl1pPr>
              <a:defRPr/>
            </a:lvl1pPr>
          </a:lstStyle>
          <a:p>
            <a:pPr>
              <a:defRPr/>
            </a:pPr>
            <a:fld id="{AE8B27E2-B4FC-4DE2-9D62-D0489B5369A3}" type="slidenum">
              <a:rPr lang="en-JM"/>
              <a:pPr>
                <a:defRPr/>
              </a:pPr>
              <a:t>‹#›</a:t>
            </a:fld>
            <a:endParaRPr lang="en-JM"/>
          </a:p>
        </p:txBody>
      </p:sp>
      <p:sp>
        <p:nvSpPr>
          <p:cNvPr id="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2212778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0" name="Text Placeholder 9"/>
          <p:cNvSpPr>
            <a:spLocks noGrp="1"/>
          </p:cNvSpPr>
          <p:nvPr>
            <p:ph type="body" sz="quarter" idx="13"/>
          </p:nvPr>
        </p:nvSpPr>
        <p:spPr>
          <a:xfrm>
            <a:off x="457200" y="990600"/>
            <a:ext cx="8229600" cy="514350"/>
          </a:xfrm>
        </p:spPr>
        <p:txBody>
          <a:bodyPr>
            <a:noAutofit/>
          </a:bodyPr>
          <a:lstStyle>
            <a:lvl1pPr>
              <a:buNone/>
              <a:defRPr sz="1200"/>
            </a:lvl1pPr>
            <a:lvl2pPr>
              <a:defRPr sz="1600"/>
            </a:lvl2pPr>
            <a:lvl3pPr>
              <a:defRPr sz="1600"/>
            </a:lvl3pPr>
            <a:lvl4pPr>
              <a:defRPr sz="1600"/>
            </a:lvl4pPr>
            <a:lvl5pPr>
              <a:defRPr sz="1600"/>
            </a:lvl5pPr>
          </a:lstStyle>
          <a:p>
            <a:pPr lvl="0"/>
            <a:r>
              <a:rPr lang="en-US"/>
              <a:t>Click to edit Master text styles</a:t>
            </a:r>
          </a:p>
        </p:txBody>
      </p:sp>
      <p:sp>
        <p:nvSpPr>
          <p:cNvPr id="12" name="Picture Placeholder 11"/>
          <p:cNvSpPr>
            <a:spLocks noGrp="1"/>
          </p:cNvSpPr>
          <p:nvPr>
            <p:ph type="pic" sz="quarter" idx="14"/>
          </p:nvPr>
        </p:nvSpPr>
        <p:spPr>
          <a:xfrm>
            <a:off x="533400" y="1790700"/>
            <a:ext cx="4419600" cy="2457450"/>
          </a:xfrm>
          <a:ln w="38100">
            <a:solidFill>
              <a:schemeClr val="bg1"/>
            </a:solidFill>
            <a:miter lim="800000"/>
          </a:ln>
          <a:effectLst/>
        </p:spPr>
        <p:txBody>
          <a:bodyPr rtlCol="0">
            <a:normAutofit/>
          </a:bodyPr>
          <a:lstStyle>
            <a:lvl1pPr>
              <a:defRPr sz="1400"/>
            </a:lvl1pPr>
          </a:lstStyle>
          <a:p>
            <a:pPr lvl="0"/>
            <a:r>
              <a:rPr lang="en-US" noProof="0"/>
              <a:t>Click icon to add picture</a:t>
            </a:r>
            <a:endParaRPr lang="en-JM" noProof="0"/>
          </a:p>
        </p:txBody>
      </p:sp>
      <p:sp>
        <p:nvSpPr>
          <p:cNvPr id="16" name="Text Placeholder 13"/>
          <p:cNvSpPr>
            <a:spLocks noGrp="1"/>
          </p:cNvSpPr>
          <p:nvPr>
            <p:ph type="body" sz="quarter" idx="17"/>
          </p:nvPr>
        </p:nvSpPr>
        <p:spPr>
          <a:xfrm>
            <a:off x="5257800" y="37909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7" name="Text Placeholder 13"/>
          <p:cNvSpPr>
            <a:spLocks noGrp="1"/>
          </p:cNvSpPr>
          <p:nvPr>
            <p:ph type="body" sz="quarter" idx="18"/>
          </p:nvPr>
        </p:nvSpPr>
        <p:spPr>
          <a:xfrm>
            <a:off x="5257800" y="2419350"/>
            <a:ext cx="3429000" cy="1219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8" name="Text Placeholder 13"/>
          <p:cNvSpPr>
            <a:spLocks noGrp="1"/>
          </p:cNvSpPr>
          <p:nvPr>
            <p:ph type="body" sz="quarter" idx="19"/>
          </p:nvPr>
        </p:nvSpPr>
        <p:spPr>
          <a:xfrm>
            <a:off x="5257800" y="1733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8" name="Slide Number Placeholder 5"/>
          <p:cNvSpPr>
            <a:spLocks noGrp="1"/>
          </p:cNvSpPr>
          <p:nvPr>
            <p:ph type="sldNum" sz="quarter" idx="20"/>
          </p:nvPr>
        </p:nvSpPr>
        <p:spPr/>
        <p:txBody>
          <a:bodyPr/>
          <a:lstStyle>
            <a:lvl1pPr>
              <a:defRPr/>
            </a:lvl1pPr>
          </a:lstStyle>
          <a:p>
            <a:pPr>
              <a:defRPr/>
            </a:pPr>
            <a:fld id="{B7B99DD8-C017-45D9-A565-7A5B4710BF99}" type="slidenum">
              <a:rPr lang="en-JM"/>
              <a:pPr>
                <a:defRPr/>
              </a:pPr>
              <a:t>‹#›</a:t>
            </a:fld>
            <a:endParaRPr lang="en-JM"/>
          </a:p>
        </p:txBody>
      </p:sp>
      <p:sp>
        <p:nvSpPr>
          <p:cNvPr id="9" name="Footer Placeholder 4"/>
          <p:cNvSpPr>
            <a:spLocks noGrp="1"/>
          </p:cNvSpPr>
          <p:nvPr>
            <p:ph type="ftr" sz="quarter" idx="2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58417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p:spPr>
        <p:txBody>
          <a:bodyPr rtlCol="0">
            <a:normAutofit/>
          </a:bodyPr>
          <a:lstStyle>
            <a:lvl1pPr>
              <a:defRPr sz="1400"/>
            </a:lvl1pPr>
          </a:lstStyle>
          <a:p>
            <a:pPr lvl="0"/>
            <a:r>
              <a:rPr lang="en-US" noProof="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10"/>
          <p:cNvSpPr>
            <a:spLocks noGrp="1"/>
          </p:cNvSpPr>
          <p:nvPr>
            <p:ph sz="quarter" idx="13"/>
          </p:nvPr>
        </p:nvSpPr>
        <p:spPr>
          <a:xfrm>
            <a:off x="304800" y="4019550"/>
            <a:ext cx="8534400" cy="533400"/>
          </a:xfrm>
        </p:spPr>
        <p:txBody>
          <a:bodyPr>
            <a:normAutofit/>
          </a:bodyPr>
          <a:lstStyle>
            <a:lvl1pPr>
              <a:buClr>
                <a:srgbClr val="0FCED3"/>
              </a:buClr>
              <a:buFontTx/>
              <a:buNone/>
              <a:defRPr sz="1100"/>
            </a:lvl1pPr>
          </a:lstStyle>
          <a:p>
            <a:pPr lvl="0"/>
            <a:r>
              <a:rPr lang="en-US"/>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9CA6CAFC-D344-49A8-A4D4-E688D7E90574}" type="slidenum">
              <a:rPr lang="en-JM"/>
              <a:pPr>
                <a:defRPr/>
              </a:pPr>
              <a:t>‹#›</a:t>
            </a:fld>
            <a:endParaRPr lang="en-JM"/>
          </a:p>
        </p:txBody>
      </p:sp>
      <p:sp>
        <p:nvSpPr>
          <p:cNvPr id="6" name="Footer Placeholder 4"/>
          <p:cNvSpPr>
            <a:spLocks noGrp="1"/>
          </p:cNvSpPr>
          <p:nvPr>
            <p:ph type="ftr" sz="quarter" idx="1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7322300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effectLst/>
        </p:spPr>
        <p:txBody>
          <a:bodyPr rtlCol="0">
            <a:normAutofit/>
          </a:bodyPr>
          <a:lstStyle>
            <a:lvl1pPr>
              <a:defRPr sz="1400"/>
            </a:lvl1pPr>
          </a:lstStyle>
          <a:p>
            <a:pPr lvl="0"/>
            <a:r>
              <a:rPr lang="en-US" noProof="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1" name="Content Placeholder 38"/>
          <p:cNvSpPr>
            <a:spLocks noGrp="1"/>
          </p:cNvSpPr>
          <p:nvPr>
            <p:ph sz="quarter" idx="37"/>
          </p:nvPr>
        </p:nvSpPr>
        <p:spPr>
          <a:xfrm>
            <a:off x="5410200" y="1498854"/>
            <a:ext cx="2971800" cy="310896"/>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0" name="Content Placeholder 38"/>
          <p:cNvSpPr>
            <a:spLocks noGrp="1"/>
          </p:cNvSpPr>
          <p:nvPr>
            <p:ph sz="quarter" idx="36"/>
          </p:nvPr>
        </p:nvSpPr>
        <p:spPr>
          <a:xfrm>
            <a:off x="5410200" y="114300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a:t>Click to edit Master text styles</a:t>
            </a:r>
          </a:p>
        </p:txBody>
      </p:sp>
      <p:sp>
        <p:nvSpPr>
          <p:cNvPr id="17" name="Text Placeholder 13"/>
          <p:cNvSpPr>
            <a:spLocks noGrp="1"/>
          </p:cNvSpPr>
          <p:nvPr>
            <p:ph type="body" sz="quarter" idx="19"/>
          </p:nvPr>
        </p:nvSpPr>
        <p:spPr>
          <a:xfrm>
            <a:off x="5410200" y="2114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8" name="Text Placeholder 13"/>
          <p:cNvSpPr>
            <a:spLocks noGrp="1"/>
          </p:cNvSpPr>
          <p:nvPr>
            <p:ph type="body" sz="quarter" idx="41"/>
          </p:nvPr>
        </p:nvSpPr>
        <p:spPr>
          <a:xfrm>
            <a:off x="5410200" y="2724150"/>
            <a:ext cx="3429000" cy="11430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19" name="Text Placeholder 13"/>
          <p:cNvSpPr>
            <a:spLocks noGrp="1"/>
          </p:cNvSpPr>
          <p:nvPr>
            <p:ph type="body" sz="quarter" idx="42"/>
          </p:nvPr>
        </p:nvSpPr>
        <p:spPr>
          <a:xfrm>
            <a:off x="5410200" y="39433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a:t>Click to edit Master text styles</a:t>
            </a:r>
          </a:p>
        </p:txBody>
      </p:sp>
      <p:sp>
        <p:nvSpPr>
          <p:cNvPr id="9" name="Slide Number Placeholder 5"/>
          <p:cNvSpPr>
            <a:spLocks noGrp="1"/>
          </p:cNvSpPr>
          <p:nvPr>
            <p:ph type="sldNum" sz="quarter" idx="43"/>
          </p:nvPr>
        </p:nvSpPr>
        <p:spPr/>
        <p:txBody>
          <a:bodyPr/>
          <a:lstStyle>
            <a:lvl1pPr>
              <a:defRPr/>
            </a:lvl1pPr>
          </a:lstStyle>
          <a:p>
            <a:pPr>
              <a:defRPr/>
            </a:pPr>
            <a:fld id="{7C27E5F6-59C4-44E7-88A3-8CDCD4A87754}" type="slidenum">
              <a:rPr lang="en-JM"/>
              <a:pPr>
                <a:defRPr/>
              </a:pPr>
              <a:t>‹#›</a:t>
            </a:fld>
            <a:endParaRPr lang="en-JM"/>
          </a:p>
        </p:txBody>
      </p:sp>
      <p:sp>
        <p:nvSpPr>
          <p:cNvPr id="12" name="Footer Placeholder 4"/>
          <p:cNvSpPr>
            <a:spLocks noGrp="1"/>
          </p:cNvSpPr>
          <p:nvPr>
            <p:ph type="ftr" sz="quarter" idx="4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41640106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a:t>Click to edit Master title style</a:t>
            </a:r>
            <a:endParaRPr lang="en-JM" dirty="0"/>
          </a:p>
        </p:txBody>
      </p:sp>
      <p:sp>
        <p:nvSpPr>
          <p:cNvPr id="10" name="Table Placeholder 9"/>
          <p:cNvSpPr>
            <a:spLocks noGrp="1"/>
          </p:cNvSpPr>
          <p:nvPr>
            <p:ph type="tbl" sz="quarter" idx="13"/>
          </p:nvPr>
        </p:nvSpPr>
        <p:spPr>
          <a:xfrm>
            <a:off x="533400" y="1619250"/>
            <a:ext cx="7848600" cy="2286000"/>
          </a:xfrm>
        </p:spPr>
        <p:txBody>
          <a:bodyPr rtlCol="0">
            <a:normAutofit/>
          </a:bodyPr>
          <a:lstStyle>
            <a:lvl1pPr>
              <a:defRPr sz="1400"/>
            </a:lvl1pPr>
          </a:lstStyle>
          <a:p>
            <a:pPr lvl="0"/>
            <a:r>
              <a:rPr lang="en-US" noProof="0"/>
              <a:t>Click icon to add table</a:t>
            </a:r>
            <a:endParaRPr lang="en-JM" noProof="0"/>
          </a:p>
        </p:txBody>
      </p:sp>
      <p:sp>
        <p:nvSpPr>
          <p:cNvPr id="12" name="Text Placeholder 11"/>
          <p:cNvSpPr>
            <a:spLocks noGrp="1"/>
          </p:cNvSpPr>
          <p:nvPr>
            <p:ph type="body" sz="quarter" idx="14"/>
          </p:nvPr>
        </p:nvSpPr>
        <p:spPr>
          <a:xfrm>
            <a:off x="457200" y="1085850"/>
            <a:ext cx="8229600" cy="285750"/>
          </a:xfrm>
        </p:spPr>
        <p:txBody>
          <a:bodyPr>
            <a:noAutofit/>
          </a:bodyPr>
          <a:lstStyle>
            <a:lvl1pPr algn="l">
              <a:buNone/>
              <a:defRPr sz="1400" b="0">
                <a:latin typeface="Futura LT Bold"/>
                <a:cs typeface="Futura LT Bold"/>
              </a:defRPr>
            </a:lvl1pPr>
            <a:lvl2pPr>
              <a:defRPr sz="1800" b="1"/>
            </a:lvl2pPr>
            <a:lvl3pPr>
              <a:defRPr sz="1800" b="1"/>
            </a:lvl3pPr>
            <a:lvl4pPr>
              <a:defRPr sz="1800" b="1"/>
            </a:lvl4pPr>
            <a:lvl5pPr>
              <a:defRPr sz="1800" b="1"/>
            </a:lvl5pPr>
          </a:lstStyle>
          <a:p>
            <a:pPr lvl="0"/>
            <a:r>
              <a:rPr lang="en-US"/>
              <a:t>Click to edit Master text styles</a:t>
            </a:r>
          </a:p>
        </p:txBody>
      </p:sp>
      <p:sp>
        <p:nvSpPr>
          <p:cNvPr id="14" name="Text Placeholder 13"/>
          <p:cNvSpPr>
            <a:spLocks noGrp="1"/>
          </p:cNvSpPr>
          <p:nvPr>
            <p:ph type="body" sz="quarter" idx="15"/>
          </p:nvPr>
        </p:nvSpPr>
        <p:spPr>
          <a:xfrm>
            <a:off x="533400" y="4019550"/>
            <a:ext cx="7924800" cy="4572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6" name="Slide Number Placeholder 5"/>
          <p:cNvSpPr>
            <a:spLocks noGrp="1"/>
          </p:cNvSpPr>
          <p:nvPr>
            <p:ph type="sldNum" sz="quarter" idx="16"/>
          </p:nvPr>
        </p:nvSpPr>
        <p:spPr/>
        <p:txBody>
          <a:bodyPr/>
          <a:lstStyle>
            <a:lvl1pPr>
              <a:defRPr/>
            </a:lvl1pPr>
          </a:lstStyle>
          <a:p>
            <a:pPr>
              <a:defRPr/>
            </a:pPr>
            <a:fld id="{F843305F-C108-4934-87DC-EDEAF28B3465}" type="slidenum">
              <a:rPr lang="en-JM"/>
              <a:pPr>
                <a:defRPr/>
              </a:pPr>
              <a:t>‹#›</a:t>
            </a:fld>
            <a:endParaRPr lang="en-JM"/>
          </a:p>
        </p:txBody>
      </p:sp>
      <p:sp>
        <p:nvSpPr>
          <p:cNvPr id="7" name="Footer Placeholder 4"/>
          <p:cNvSpPr>
            <a:spLocks noGrp="1"/>
          </p:cNvSpPr>
          <p:nvPr>
            <p:ph type="ftr" sz="quarter" idx="17"/>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53338945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2800" b="0" cap="all"/>
            </a:lvl1pPr>
          </a:lstStyle>
          <a:p>
            <a:r>
              <a:rPr lang="en-US"/>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42185C4-1512-40CD-ADFB-D85F07D28994}"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11520211"/>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Are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21" name="Text Placeholder 20"/>
          <p:cNvSpPr>
            <a:spLocks noGrp="1"/>
          </p:cNvSpPr>
          <p:nvPr>
            <p:ph type="body" sz="quarter" idx="13"/>
          </p:nvPr>
        </p:nvSpPr>
        <p:spPr>
          <a:xfrm>
            <a:off x="53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0"/>
          <p:cNvSpPr>
            <a:spLocks noGrp="1"/>
          </p:cNvSpPr>
          <p:nvPr>
            <p:ph type="body" sz="quarter" idx="14"/>
          </p:nvPr>
        </p:nvSpPr>
        <p:spPr>
          <a:xfrm>
            <a:off x="434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3" name="Text Placeholder 20"/>
          <p:cNvSpPr>
            <a:spLocks noGrp="1"/>
          </p:cNvSpPr>
          <p:nvPr>
            <p:ph type="body" sz="quarter" idx="15"/>
          </p:nvPr>
        </p:nvSpPr>
        <p:spPr>
          <a:xfrm>
            <a:off x="53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4" name="Text Placeholder 20"/>
          <p:cNvSpPr>
            <a:spLocks noGrp="1"/>
          </p:cNvSpPr>
          <p:nvPr>
            <p:ph type="body" sz="quarter" idx="16"/>
          </p:nvPr>
        </p:nvSpPr>
        <p:spPr>
          <a:xfrm>
            <a:off x="434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a:t>Click to edit Master text styles</a:t>
            </a:r>
          </a:p>
        </p:txBody>
      </p:sp>
      <p:sp>
        <p:nvSpPr>
          <p:cNvPr id="26" name="Text Placeholder 25"/>
          <p:cNvSpPr>
            <a:spLocks noGrp="1"/>
          </p:cNvSpPr>
          <p:nvPr>
            <p:ph type="body" sz="quarter" idx="17"/>
          </p:nvPr>
        </p:nvSpPr>
        <p:spPr>
          <a:xfrm>
            <a:off x="533400" y="1123950"/>
            <a:ext cx="24384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27" name="Text Placeholder 25"/>
          <p:cNvSpPr>
            <a:spLocks noGrp="1"/>
          </p:cNvSpPr>
          <p:nvPr>
            <p:ph type="body" sz="quarter" idx="18"/>
          </p:nvPr>
        </p:nvSpPr>
        <p:spPr>
          <a:xfrm>
            <a:off x="4343400" y="112395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29" name="Text Placeholder 25"/>
          <p:cNvSpPr>
            <a:spLocks noGrp="1"/>
          </p:cNvSpPr>
          <p:nvPr>
            <p:ph type="body" sz="quarter" idx="20"/>
          </p:nvPr>
        </p:nvSpPr>
        <p:spPr>
          <a:xfrm>
            <a:off x="533400" y="2971800"/>
            <a:ext cx="25908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28" name="Text Placeholder 25"/>
          <p:cNvSpPr>
            <a:spLocks noGrp="1"/>
          </p:cNvSpPr>
          <p:nvPr>
            <p:ph type="body" sz="quarter" idx="19"/>
          </p:nvPr>
        </p:nvSpPr>
        <p:spPr>
          <a:xfrm>
            <a:off x="4343400" y="297180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a:t>Click to edit Master text styles</a:t>
            </a:r>
          </a:p>
        </p:txBody>
      </p:sp>
      <p:sp>
        <p:nvSpPr>
          <p:cNvPr id="11" name="Slide Number Placeholder 5"/>
          <p:cNvSpPr>
            <a:spLocks noGrp="1"/>
          </p:cNvSpPr>
          <p:nvPr>
            <p:ph type="sldNum" sz="quarter" idx="21"/>
          </p:nvPr>
        </p:nvSpPr>
        <p:spPr/>
        <p:txBody>
          <a:bodyPr/>
          <a:lstStyle>
            <a:lvl1pPr>
              <a:defRPr/>
            </a:lvl1pPr>
          </a:lstStyle>
          <a:p>
            <a:pPr>
              <a:defRPr/>
            </a:pPr>
            <a:fld id="{A78E5A51-5E4F-433D-A4D7-59F7209C4063}" type="slidenum">
              <a:rPr lang="en-JM"/>
              <a:pPr>
                <a:defRPr/>
              </a:pPr>
              <a:t>‹#›</a:t>
            </a:fld>
            <a:endParaRPr lang="en-JM"/>
          </a:p>
        </p:txBody>
      </p:sp>
      <p:sp>
        <p:nvSpPr>
          <p:cNvPr id="12"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754377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9" name="Picture Placeholder 8"/>
          <p:cNvSpPr>
            <a:spLocks noGrp="1"/>
          </p:cNvSpPr>
          <p:nvPr>
            <p:ph type="pic" sz="quarter" idx="13"/>
          </p:nvPr>
        </p:nvSpPr>
        <p:spPr>
          <a:xfrm>
            <a:off x="533400" y="1619250"/>
            <a:ext cx="3962400" cy="2400300"/>
          </a:xfrm>
          <a:ln w="38100">
            <a:solidFill>
              <a:schemeClr val="bg1"/>
            </a:solidFill>
            <a:miter lim="800000"/>
          </a:ln>
          <a:effectLst/>
        </p:spPr>
        <p:txBody>
          <a:bodyPr rtlCol="0">
            <a:normAutofit/>
          </a:bodyPr>
          <a:lstStyle>
            <a:lvl1pPr>
              <a:defRPr sz="1400"/>
            </a:lvl1pPr>
          </a:lstStyle>
          <a:p>
            <a:pPr lvl="0"/>
            <a:r>
              <a:rPr lang="en-US" noProof="0"/>
              <a:t>Click icon to add picture</a:t>
            </a:r>
            <a:endParaRPr lang="en-JM" noProof="0"/>
          </a:p>
        </p:txBody>
      </p:sp>
      <p:sp>
        <p:nvSpPr>
          <p:cNvPr id="11" name="Text Placeholder 10"/>
          <p:cNvSpPr>
            <a:spLocks noGrp="1"/>
          </p:cNvSpPr>
          <p:nvPr>
            <p:ph type="body" sz="quarter" idx="14"/>
          </p:nvPr>
        </p:nvSpPr>
        <p:spPr>
          <a:xfrm>
            <a:off x="457200" y="1009650"/>
            <a:ext cx="8077200" cy="342900"/>
          </a:xfrm>
        </p:spPr>
        <p:txBody>
          <a:bodyPr>
            <a:noAutofit/>
          </a:bodyPr>
          <a:lstStyle>
            <a:lvl1pPr>
              <a:buNone/>
              <a:defRPr sz="1200">
                <a:solidFill>
                  <a:srgbClr val="006699"/>
                </a:solidFill>
              </a:defRPr>
            </a:lvl1pPr>
            <a:lvl2pPr>
              <a:defRPr sz="1600"/>
            </a:lvl2pPr>
            <a:lvl3pPr>
              <a:defRPr sz="1600"/>
            </a:lvl3pPr>
            <a:lvl4pPr>
              <a:defRPr sz="1600"/>
            </a:lvl4pPr>
            <a:lvl5pPr>
              <a:defRPr sz="1600"/>
            </a:lvl5pPr>
          </a:lstStyle>
          <a:p>
            <a:pPr lvl="0"/>
            <a:r>
              <a:rPr lang="en-US"/>
              <a:t>Click to edit Master text styles</a:t>
            </a:r>
          </a:p>
        </p:txBody>
      </p:sp>
      <p:sp>
        <p:nvSpPr>
          <p:cNvPr id="8" name="Text Placeholder 7"/>
          <p:cNvSpPr>
            <a:spLocks noGrp="1"/>
          </p:cNvSpPr>
          <p:nvPr>
            <p:ph type="body" sz="quarter" idx="15"/>
          </p:nvPr>
        </p:nvSpPr>
        <p:spPr>
          <a:xfrm>
            <a:off x="6172200" y="1733550"/>
            <a:ext cx="2438400" cy="304800"/>
          </a:xfrm>
        </p:spPr>
        <p:txBody>
          <a:bodyPr>
            <a:normAutofit/>
          </a:bodyPr>
          <a:lstStyle>
            <a:lvl1pPr>
              <a:buNone/>
              <a:defRPr sz="1100"/>
            </a:lvl1pPr>
          </a:lstStyle>
          <a:p>
            <a:pPr lvl="0"/>
            <a:r>
              <a:rPr lang="en-US"/>
              <a:t>Click to edit Master text styles</a:t>
            </a:r>
          </a:p>
        </p:txBody>
      </p:sp>
      <p:sp>
        <p:nvSpPr>
          <p:cNvPr id="10" name="Text Placeholder 7"/>
          <p:cNvSpPr>
            <a:spLocks noGrp="1"/>
          </p:cNvSpPr>
          <p:nvPr>
            <p:ph type="body" sz="quarter" idx="16"/>
          </p:nvPr>
        </p:nvSpPr>
        <p:spPr>
          <a:xfrm>
            <a:off x="6172200" y="2038350"/>
            <a:ext cx="2438400" cy="304800"/>
          </a:xfrm>
        </p:spPr>
        <p:txBody>
          <a:bodyPr>
            <a:normAutofit/>
          </a:bodyPr>
          <a:lstStyle>
            <a:lvl1pPr>
              <a:buNone/>
              <a:defRPr sz="1100"/>
            </a:lvl1pPr>
          </a:lstStyle>
          <a:p>
            <a:pPr lvl="0"/>
            <a:r>
              <a:rPr lang="en-US"/>
              <a:t>Click to edit Master text styles</a:t>
            </a:r>
          </a:p>
        </p:txBody>
      </p:sp>
      <p:sp>
        <p:nvSpPr>
          <p:cNvPr id="12" name="Text Placeholder 7"/>
          <p:cNvSpPr>
            <a:spLocks noGrp="1"/>
          </p:cNvSpPr>
          <p:nvPr>
            <p:ph type="body" sz="quarter" idx="17"/>
          </p:nvPr>
        </p:nvSpPr>
        <p:spPr>
          <a:xfrm>
            <a:off x="6172200" y="2343150"/>
            <a:ext cx="2438400" cy="304800"/>
          </a:xfrm>
        </p:spPr>
        <p:txBody>
          <a:bodyPr>
            <a:normAutofit/>
          </a:bodyPr>
          <a:lstStyle>
            <a:lvl1pPr>
              <a:buNone/>
              <a:defRPr sz="1100"/>
            </a:lvl1pPr>
          </a:lstStyle>
          <a:p>
            <a:pPr lvl="0"/>
            <a:r>
              <a:rPr lang="en-US"/>
              <a:t>Click to edit Master text styles</a:t>
            </a:r>
          </a:p>
        </p:txBody>
      </p:sp>
      <p:sp>
        <p:nvSpPr>
          <p:cNvPr id="13" name="Text Placeholder 7"/>
          <p:cNvSpPr>
            <a:spLocks noGrp="1"/>
          </p:cNvSpPr>
          <p:nvPr>
            <p:ph type="body" sz="quarter" idx="18"/>
          </p:nvPr>
        </p:nvSpPr>
        <p:spPr>
          <a:xfrm>
            <a:off x="6172200" y="2647950"/>
            <a:ext cx="2438400" cy="304800"/>
          </a:xfrm>
        </p:spPr>
        <p:txBody>
          <a:bodyPr>
            <a:normAutofit/>
          </a:bodyPr>
          <a:lstStyle>
            <a:lvl1pPr>
              <a:buNone/>
              <a:defRPr sz="1100"/>
            </a:lvl1pPr>
          </a:lstStyle>
          <a:p>
            <a:pPr lvl="0"/>
            <a:r>
              <a:rPr lang="en-US"/>
              <a:t>Click to edit Master text styles</a:t>
            </a:r>
          </a:p>
        </p:txBody>
      </p:sp>
      <p:sp>
        <p:nvSpPr>
          <p:cNvPr id="14" name="Text Placeholder 7"/>
          <p:cNvSpPr>
            <a:spLocks noGrp="1"/>
          </p:cNvSpPr>
          <p:nvPr>
            <p:ph type="body" sz="quarter" idx="19"/>
          </p:nvPr>
        </p:nvSpPr>
        <p:spPr>
          <a:xfrm>
            <a:off x="5867400" y="3181350"/>
            <a:ext cx="2743200" cy="304800"/>
          </a:xfrm>
        </p:spPr>
        <p:txBody>
          <a:bodyPr>
            <a:normAutofit/>
          </a:bodyPr>
          <a:lstStyle>
            <a:lvl1pPr>
              <a:buNone/>
              <a:defRPr sz="1100"/>
            </a:lvl1pPr>
          </a:lstStyle>
          <a:p>
            <a:pPr lvl="0"/>
            <a:r>
              <a:rPr lang="en-US"/>
              <a:t>Click to edit Master text styles</a:t>
            </a:r>
          </a:p>
        </p:txBody>
      </p:sp>
      <p:sp>
        <p:nvSpPr>
          <p:cNvPr id="15" name="Text Placeholder 7"/>
          <p:cNvSpPr>
            <a:spLocks noGrp="1"/>
          </p:cNvSpPr>
          <p:nvPr>
            <p:ph type="body" sz="quarter" idx="20"/>
          </p:nvPr>
        </p:nvSpPr>
        <p:spPr>
          <a:xfrm>
            <a:off x="5867400" y="3486150"/>
            <a:ext cx="2743200" cy="304800"/>
          </a:xfrm>
        </p:spPr>
        <p:txBody>
          <a:bodyPr>
            <a:normAutofit/>
          </a:bodyPr>
          <a:lstStyle>
            <a:lvl1pPr>
              <a:buNone/>
              <a:defRPr sz="1100"/>
            </a:lvl1pPr>
          </a:lstStyle>
          <a:p>
            <a:pPr lvl="0"/>
            <a:r>
              <a:rPr lang="en-US"/>
              <a:t>Click to edit Master text styles</a:t>
            </a:r>
          </a:p>
        </p:txBody>
      </p:sp>
      <p:sp>
        <p:nvSpPr>
          <p:cNvPr id="16" name="Text Placeholder 7"/>
          <p:cNvSpPr>
            <a:spLocks noGrp="1"/>
          </p:cNvSpPr>
          <p:nvPr>
            <p:ph type="body" sz="quarter" idx="21"/>
          </p:nvPr>
        </p:nvSpPr>
        <p:spPr>
          <a:xfrm>
            <a:off x="4648200" y="17335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17" name="Text Placeholder 7"/>
          <p:cNvSpPr>
            <a:spLocks noGrp="1"/>
          </p:cNvSpPr>
          <p:nvPr>
            <p:ph type="body" sz="quarter" idx="22"/>
          </p:nvPr>
        </p:nvSpPr>
        <p:spPr>
          <a:xfrm>
            <a:off x="4648200" y="20383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18" name="Text Placeholder 7"/>
          <p:cNvSpPr>
            <a:spLocks noGrp="1"/>
          </p:cNvSpPr>
          <p:nvPr>
            <p:ph type="body" sz="quarter" idx="23"/>
          </p:nvPr>
        </p:nvSpPr>
        <p:spPr>
          <a:xfrm>
            <a:off x="4648200" y="23431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19" name="Text Placeholder 7"/>
          <p:cNvSpPr>
            <a:spLocks noGrp="1"/>
          </p:cNvSpPr>
          <p:nvPr>
            <p:ph type="body" sz="quarter" idx="24"/>
          </p:nvPr>
        </p:nvSpPr>
        <p:spPr>
          <a:xfrm>
            <a:off x="4648200" y="2647950"/>
            <a:ext cx="1447800" cy="304800"/>
          </a:xfrm>
        </p:spPr>
        <p:txBody>
          <a:bodyPr>
            <a:normAutofit/>
          </a:bodyPr>
          <a:lstStyle>
            <a:lvl1pPr algn="r">
              <a:buNone/>
              <a:defRPr sz="1400">
                <a:solidFill>
                  <a:srgbClr val="006699"/>
                </a:solidFill>
                <a:latin typeface="Futura LT Bold"/>
              </a:defRPr>
            </a:lvl1pPr>
          </a:lstStyle>
          <a:p>
            <a:pPr lvl="0"/>
            <a:r>
              <a:rPr lang="en-US"/>
              <a:t>Click to edit Master text styles</a:t>
            </a:r>
          </a:p>
        </p:txBody>
      </p:sp>
      <p:sp>
        <p:nvSpPr>
          <p:cNvPr id="20" name="Slide Number Placeholder 5"/>
          <p:cNvSpPr>
            <a:spLocks noGrp="1"/>
          </p:cNvSpPr>
          <p:nvPr>
            <p:ph type="sldNum" sz="quarter" idx="25"/>
          </p:nvPr>
        </p:nvSpPr>
        <p:spPr/>
        <p:txBody>
          <a:bodyPr/>
          <a:lstStyle>
            <a:lvl1pPr>
              <a:defRPr/>
            </a:lvl1pPr>
          </a:lstStyle>
          <a:p>
            <a:pPr>
              <a:defRPr/>
            </a:pPr>
            <a:fld id="{BD183CF4-0A4A-49F5-ACDB-1F2F711C3001}" type="slidenum">
              <a:rPr lang="en-JM"/>
              <a:pPr>
                <a:defRPr/>
              </a:pPr>
              <a:t>‹#›</a:t>
            </a:fld>
            <a:endParaRPr lang="en-JM"/>
          </a:p>
        </p:txBody>
      </p:sp>
      <p:sp>
        <p:nvSpPr>
          <p:cNvPr id="21" name="Footer Placeholder 4"/>
          <p:cNvSpPr>
            <a:spLocks noGrp="1"/>
          </p:cNvSpPr>
          <p:nvPr>
            <p:ph type="ftr" sz="quarter" idx="2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00362259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a:t>Click to edit Master text styles</a:t>
            </a:r>
          </a:p>
        </p:txBody>
      </p:sp>
      <p:sp>
        <p:nvSpPr>
          <p:cNvPr id="16"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a:t>Click to edit Master text styles</a:t>
            </a:r>
          </a:p>
        </p:txBody>
      </p:sp>
      <p:sp>
        <p:nvSpPr>
          <p:cNvPr id="8" name="Footer Placeholder 3"/>
          <p:cNvSpPr>
            <a:spLocks noGrp="1"/>
          </p:cNvSpPr>
          <p:nvPr>
            <p:ph type="ftr" sz="quarter" idx="15"/>
          </p:nvPr>
        </p:nvSpPr>
        <p:spPr/>
        <p:txBody>
          <a:bodyPr/>
          <a:lstStyle>
            <a:lvl1pPr>
              <a:defRPr/>
            </a:lvl1pPr>
          </a:lstStyle>
          <a:p>
            <a:pPr>
              <a:defRPr/>
            </a:pPr>
            <a:r>
              <a:rPr lang="en-JM"/>
              <a:t>Athens State University</a:t>
            </a:r>
          </a:p>
        </p:txBody>
      </p:sp>
      <p:sp>
        <p:nvSpPr>
          <p:cNvPr id="9" name="Slide Number Placeholder 4"/>
          <p:cNvSpPr>
            <a:spLocks noGrp="1"/>
          </p:cNvSpPr>
          <p:nvPr>
            <p:ph type="sldNum" sz="quarter" idx="16"/>
          </p:nvPr>
        </p:nvSpPr>
        <p:spPr/>
        <p:txBody>
          <a:bodyPr/>
          <a:lstStyle>
            <a:lvl1pPr>
              <a:defRPr smtClean="0"/>
            </a:lvl1pPr>
          </a:lstStyle>
          <a:p>
            <a:pPr>
              <a:defRPr/>
            </a:pPr>
            <a:fld id="{6A7A130A-C58B-4E18-A05D-0552B795CB5A}" type="slidenum">
              <a:rPr lang="en-JM"/>
              <a:pPr>
                <a:defRPr/>
              </a:pPr>
              <a:t>‹#›</a:t>
            </a:fld>
            <a:endParaRPr lang="en-JM"/>
          </a:p>
        </p:txBody>
      </p:sp>
    </p:spTree>
    <p:extLst>
      <p:ext uri="{BB962C8B-B14F-4D97-AF65-F5344CB8AC3E}">
        <p14:creationId xmlns:p14="http://schemas.microsoft.com/office/powerpoint/2010/main" val="3843346018"/>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hlinkClick r:id="" action="ppaction://hlinkshowjump?jump=nextslide" highlightClick="1"/>
          </p:cNvPr>
          <p:cNvSpPr>
            <a:spLocks noChangeArrowheads="1"/>
          </p:cNvSpPr>
          <p:nvPr userDrawn="1"/>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0" name="Oval 9">
            <a:hlinkClick r:id="" action="ppaction://hlinkshowjump?jump=previousslide" highlightClick="1"/>
          </p:cNvPr>
          <p:cNvSpPr>
            <a:spLocks noChangeArrowheads="1"/>
          </p:cNvSpPr>
          <p:nvPr userDrawn="1"/>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2" name="Chevron 11"/>
          <p:cNvSpPr/>
          <p:nvPr userDrawn="1"/>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3" name="Chevron 12"/>
          <p:cNvSpPr/>
          <p:nvPr userDrawn="1"/>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9"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a:t>Click to edit Master text styles</a:t>
            </a:r>
          </a:p>
        </p:txBody>
      </p:sp>
      <p:sp>
        <p:nvSpPr>
          <p:cNvPr id="11"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a:t>Click to edit Master text styles</a:t>
            </a:r>
          </a:p>
        </p:txBody>
      </p:sp>
      <p:sp>
        <p:nvSpPr>
          <p:cNvPr id="14" name="Slide Number Placeholder 4"/>
          <p:cNvSpPr>
            <a:spLocks noGrp="1"/>
          </p:cNvSpPr>
          <p:nvPr>
            <p:ph type="sldNum" sz="quarter" idx="15"/>
          </p:nvPr>
        </p:nvSpPr>
        <p:spPr/>
        <p:txBody>
          <a:bodyPr/>
          <a:lstStyle>
            <a:lvl1pPr>
              <a:defRPr smtClean="0"/>
            </a:lvl1pPr>
          </a:lstStyle>
          <a:p>
            <a:pPr>
              <a:defRPr/>
            </a:pPr>
            <a:fld id="{CCF0D71A-465F-4AB2-B9FB-202E196DD8D6}" type="slidenum">
              <a:rPr lang="en-JM"/>
              <a:pPr>
                <a:defRPr/>
              </a:pPr>
              <a:t>‹#›</a:t>
            </a:fld>
            <a:endParaRPr lang="en-JM"/>
          </a:p>
        </p:txBody>
      </p:sp>
    </p:spTree>
    <p:extLst>
      <p:ext uri="{BB962C8B-B14F-4D97-AF65-F5344CB8AC3E}">
        <p14:creationId xmlns:p14="http://schemas.microsoft.com/office/powerpoint/2010/main" val="156998797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dirty="0"/>
          </a:p>
        </p:txBody>
      </p:sp>
      <p:sp>
        <p:nvSpPr>
          <p:cNvPr id="3" name="Content Placeholder 2"/>
          <p:cNvSpPr>
            <a:spLocks noGrp="1"/>
          </p:cNvSpPr>
          <p:nvPr>
            <p:ph sz="half" idx="1"/>
          </p:nvPr>
        </p:nvSpPr>
        <p:spPr>
          <a:xfrm>
            <a:off x="457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4" name="Content Placeholder 3"/>
          <p:cNvSpPr>
            <a:spLocks noGrp="1"/>
          </p:cNvSpPr>
          <p:nvPr>
            <p:ph sz="half" idx="2"/>
          </p:nvPr>
        </p:nvSpPr>
        <p:spPr>
          <a:xfrm>
            <a:off x="4648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5" name="Slide Number Placeholder 5"/>
          <p:cNvSpPr>
            <a:spLocks noGrp="1"/>
          </p:cNvSpPr>
          <p:nvPr>
            <p:ph type="sldNum" sz="quarter" idx="10"/>
          </p:nvPr>
        </p:nvSpPr>
        <p:spPr/>
        <p:txBody>
          <a:bodyPr/>
          <a:lstStyle>
            <a:lvl1pPr>
              <a:defRPr/>
            </a:lvl1pPr>
          </a:lstStyle>
          <a:p>
            <a:pPr>
              <a:defRPr/>
            </a:pPr>
            <a:fld id="{DEBC993A-98E7-4461-989F-972C4B4A53AF}" type="slidenum">
              <a:rPr lang="en-JM"/>
              <a:pPr>
                <a:defRPr/>
              </a:pPr>
              <a:t>‹#›</a:t>
            </a:fld>
            <a:endParaRPr lang="en-JM"/>
          </a:p>
        </p:txBody>
      </p:sp>
      <p:sp>
        <p:nvSpPr>
          <p:cNvPr id="6"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877593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JM"/>
          </a:p>
        </p:txBody>
      </p:sp>
      <p:sp>
        <p:nvSpPr>
          <p:cNvPr id="3" name="Text Placeholder 2"/>
          <p:cNvSpPr>
            <a:spLocks noGrp="1"/>
          </p:cNvSpPr>
          <p:nvPr>
            <p:ph type="body" idx="1"/>
          </p:nvPr>
        </p:nvSpPr>
        <p:spPr>
          <a:xfrm>
            <a:off x="457200" y="971550"/>
            <a:ext cx="4040188"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451371"/>
            <a:ext cx="4040188"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5" name="Text Placeholder 4"/>
          <p:cNvSpPr>
            <a:spLocks noGrp="1"/>
          </p:cNvSpPr>
          <p:nvPr>
            <p:ph type="body" sz="quarter" idx="3"/>
          </p:nvPr>
        </p:nvSpPr>
        <p:spPr>
          <a:xfrm>
            <a:off x="4645028" y="971550"/>
            <a:ext cx="4041775"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451371"/>
            <a:ext cx="4041775"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dirty="0"/>
          </a:p>
        </p:txBody>
      </p:sp>
      <p:sp>
        <p:nvSpPr>
          <p:cNvPr id="7" name="Slide Number Placeholder 5"/>
          <p:cNvSpPr>
            <a:spLocks noGrp="1"/>
          </p:cNvSpPr>
          <p:nvPr>
            <p:ph type="sldNum" sz="quarter" idx="10"/>
          </p:nvPr>
        </p:nvSpPr>
        <p:spPr/>
        <p:txBody>
          <a:bodyPr/>
          <a:lstStyle>
            <a:lvl1pPr>
              <a:defRPr/>
            </a:lvl1pPr>
          </a:lstStyle>
          <a:p>
            <a:pPr>
              <a:defRPr/>
            </a:pPr>
            <a:fld id="{5C8EC885-6D61-4DFF-9608-C51C62111449}" type="slidenum">
              <a:rPr lang="en-JM"/>
              <a:pPr>
                <a:defRPr/>
              </a:pPr>
              <a:t>‹#›</a:t>
            </a:fld>
            <a:endParaRPr lang="en-JM"/>
          </a:p>
        </p:txBody>
      </p:sp>
      <p:sp>
        <p:nvSpPr>
          <p:cNvPr id="8"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95634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3" name="Slide Number Placeholder 5"/>
          <p:cNvSpPr>
            <a:spLocks noGrp="1"/>
          </p:cNvSpPr>
          <p:nvPr>
            <p:ph type="sldNum" sz="quarter" idx="10"/>
          </p:nvPr>
        </p:nvSpPr>
        <p:spPr/>
        <p:txBody>
          <a:bodyPr/>
          <a:lstStyle>
            <a:lvl1pPr>
              <a:defRPr/>
            </a:lvl1pPr>
          </a:lstStyle>
          <a:p>
            <a:pPr>
              <a:defRPr/>
            </a:pPr>
            <a:fld id="{1726CD8E-D415-4728-8D1F-66F4010DD0F2}" type="slidenum">
              <a:rPr lang="en-JM"/>
              <a:pPr>
                <a:defRPr/>
              </a:pPr>
              <a:t>‹#›</a:t>
            </a:fld>
            <a:endParaRPr lang="en-JM"/>
          </a:p>
        </p:txBody>
      </p:sp>
      <p:sp>
        <p:nvSpPr>
          <p:cNvPr id="4"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8358390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12" name="Text Placeholder 18"/>
          <p:cNvSpPr>
            <a:spLocks noGrp="1"/>
          </p:cNvSpPr>
          <p:nvPr>
            <p:ph type="body" sz="quarter" idx="15"/>
          </p:nvPr>
        </p:nvSpPr>
        <p:spPr>
          <a:xfrm>
            <a:off x="533400" y="13525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3"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4" name="Text Placeholder 18"/>
          <p:cNvSpPr>
            <a:spLocks noGrp="1"/>
          </p:cNvSpPr>
          <p:nvPr>
            <p:ph type="body" sz="quarter" idx="17"/>
          </p:nvPr>
        </p:nvSpPr>
        <p:spPr>
          <a:xfrm>
            <a:off x="533400" y="24193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5"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6" name="Text Placeholder 18"/>
          <p:cNvSpPr>
            <a:spLocks noGrp="1"/>
          </p:cNvSpPr>
          <p:nvPr>
            <p:ph type="body" sz="quarter" idx="19"/>
          </p:nvPr>
        </p:nvSpPr>
        <p:spPr>
          <a:xfrm>
            <a:off x="533400" y="34861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a:t>Click to edit Master text styles</a:t>
            </a:r>
          </a:p>
        </p:txBody>
      </p:sp>
      <p:sp>
        <p:nvSpPr>
          <p:cNvPr id="17"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9" name="Slide Number Placeholder 5"/>
          <p:cNvSpPr>
            <a:spLocks noGrp="1"/>
          </p:cNvSpPr>
          <p:nvPr>
            <p:ph type="sldNum" sz="quarter" idx="21"/>
          </p:nvPr>
        </p:nvSpPr>
        <p:spPr/>
        <p:txBody>
          <a:bodyPr/>
          <a:lstStyle>
            <a:lvl1pPr>
              <a:defRPr/>
            </a:lvl1pPr>
          </a:lstStyle>
          <a:p>
            <a:pPr>
              <a:defRPr/>
            </a:pPr>
            <a:fld id="{403EF84E-76CC-427A-8C4F-0F48A7C0F629}" type="slidenum">
              <a:rPr lang="en-JM"/>
              <a:pPr>
                <a:defRPr/>
              </a:pPr>
              <a:t>‹#›</a:t>
            </a:fld>
            <a:endParaRPr lang="en-JM"/>
          </a:p>
        </p:txBody>
      </p:sp>
      <p:sp>
        <p:nvSpPr>
          <p:cNvPr id="10"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35763163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JM"/>
          </a:p>
        </p:txBody>
      </p:sp>
      <p:sp>
        <p:nvSpPr>
          <p:cNvPr id="6" name="Text Placeholder 12"/>
          <p:cNvSpPr>
            <a:spLocks noGrp="1"/>
          </p:cNvSpPr>
          <p:nvPr>
            <p:ph type="body" sz="quarter" idx="16"/>
          </p:nvPr>
        </p:nvSpPr>
        <p:spPr>
          <a:xfrm>
            <a:off x="1009650" y="1882588"/>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Click to edit Master text styles</a:t>
            </a:r>
          </a:p>
        </p:txBody>
      </p:sp>
      <p:sp>
        <p:nvSpPr>
          <p:cNvPr id="7" name="Text Placeholder 12"/>
          <p:cNvSpPr>
            <a:spLocks noGrp="1"/>
          </p:cNvSpPr>
          <p:nvPr>
            <p:ph type="body" sz="quarter" idx="17"/>
          </p:nvPr>
        </p:nvSpPr>
        <p:spPr>
          <a:xfrm>
            <a:off x="39052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Click to edit Master text styles</a:t>
            </a:r>
          </a:p>
        </p:txBody>
      </p:sp>
      <p:sp>
        <p:nvSpPr>
          <p:cNvPr id="8" name="Text Placeholder 12"/>
          <p:cNvSpPr>
            <a:spLocks noGrp="1"/>
          </p:cNvSpPr>
          <p:nvPr>
            <p:ph type="body" sz="quarter" idx="18"/>
          </p:nvPr>
        </p:nvSpPr>
        <p:spPr>
          <a:xfrm>
            <a:off x="68008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a:t>Click to edit Master text styles</a:t>
            </a:r>
          </a:p>
        </p:txBody>
      </p:sp>
      <p:sp>
        <p:nvSpPr>
          <p:cNvPr id="9" name="Text Placeholder 27"/>
          <p:cNvSpPr>
            <a:spLocks noGrp="1"/>
          </p:cNvSpPr>
          <p:nvPr>
            <p:ph type="body" sz="quarter" idx="19"/>
          </p:nvPr>
        </p:nvSpPr>
        <p:spPr>
          <a:xfrm>
            <a:off x="584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Click to edit Master text styles</a:t>
            </a:r>
          </a:p>
        </p:txBody>
      </p:sp>
      <p:sp>
        <p:nvSpPr>
          <p:cNvPr id="10" name="Text Placeholder 27"/>
          <p:cNvSpPr>
            <a:spLocks noGrp="1"/>
          </p:cNvSpPr>
          <p:nvPr>
            <p:ph type="body" sz="quarter" idx="20"/>
          </p:nvPr>
        </p:nvSpPr>
        <p:spPr>
          <a:xfrm>
            <a:off x="3505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Click to edit Master text styles</a:t>
            </a:r>
          </a:p>
        </p:txBody>
      </p:sp>
      <p:sp>
        <p:nvSpPr>
          <p:cNvPr id="11" name="Text Placeholder 27"/>
          <p:cNvSpPr>
            <a:spLocks noGrp="1"/>
          </p:cNvSpPr>
          <p:nvPr>
            <p:ph type="body" sz="quarter" idx="21"/>
          </p:nvPr>
        </p:nvSpPr>
        <p:spPr>
          <a:xfrm>
            <a:off x="63754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a:t>Click to edit Master text styles</a:t>
            </a:r>
          </a:p>
        </p:txBody>
      </p:sp>
      <p:sp>
        <p:nvSpPr>
          <p:cNvPr id="12" name="Content Placeholder 21"/>
          <p:cNvSpPr>
            <a:spLocks noGrp="1"/>
          </p:cNvSpPr>
          <p:nvPr>
            <p:ph sz="quarter" idx="13"/>
          </p:nvPr>
        </p:nvSpPr>
        <p:spPr>
          <a:xfrm>
            <a:off x="457200" y="990600"/>
            <a:ext cx="8229600" cy="514350"/>
          </a:xfrm>
        </p:spPr>
        <p:txBody>
          <a:bodyPr>
            <a:normAutofit/>
          </a:bodyPr>
          <a:lstStyle>
            <a:lvl1pPr>
              <a:buNone/>
              <a:defRPr sz="1200">
                <a:solidFill>
                  <a:srgbClr val="006699"/>
                </a:solidFill>
              </a:defRPr>
            </a:lvl1pPr>
          </a:lstStyle>
          <a:p>
            <a:pPr lvl="0"/>
            <a:r>
              <a:rPr lang="en-US"/>
              <a:t>Click to edit Master text styles</a:t>
            </a:r>
          </a:p>
        </p:txBody>
      </p:sp>
      <p:sp>
        <p:nvSpPr>
          <p:cNvPr id="13" name="Slide Number Placeholder 5"/>
          <p:cNvSpPr>
            <a:spLocks noGrp="1"/>
          </p:cNvSpPr>
          <p:nvPr>
            <p:ph type="sldNum" sz="quarter" idx="22"/>
          </p:nvPr>
        </p:nvSpPr>
        <p:spPr/>
        <p:txBody>
          <a:bodyPr/>
          <a:lstStyle>
            <a:lvl1pPr>
              <a:defRPr/>
            </a:lvl1pPr>
          </a:lstStyle>
          <a:p>
            <a:pPr>
              <a:defRPr/>
            </a:pPr>
            <a:fld id="{EB31E38C-77C3-4F47-9192-7A06451B136A}" type="slidenum">
              <a:rPr lang="en-JM"/>
              <a:pPr>
                <a:defRPr/>
              </a:pPr>
              <a:t>‹#›</a:t>
            </a:fld>
            <a:endParaRPr lang="en-JM"/>
          </a:p>
        </p:txBody>
      </p:sp>
      <p:sp>
        <p:nvSpPr>
          <p:cNvPr id="14" name="Footer Placeholder 4"/>
          <p:cNvSpPr>
            <a:spLocks noGrp="1"/>
          </p:cNvSpPr>
          <p:nvPr>
            <p:ph type="ftr" sz="quarter" idx="2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9946020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10"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1376363"/>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0450" y="1354138"/>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19850" y="1354138"/>
            <a:ext cx="1962150" cy="249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JM"/>
          </a:p>
        </p:txBody>
      </p:sp>
      <p:sp>
        <p:nvSpPr>
          <p:cNvPr id="7" name="Picture Placeholder 12"/>
          <p:cNvSpPr>
            <a:spLocks noGrp="1"/>
          </p:cNvSpPr>
          <p:nvPr>
            <p:ph type="pic" sz="quarter" idx="16"/>
          </p:nvPr>
        </p:nvSpPr>
        <p:spPr>
          <a:xfrm>
            <a:off x="1066800" y="1639761"/>
            <a:ext cx="1481328" cy="1905000"/>
          </a:xfrm>
        </p:spPr>
        <p:txBody>
          <a:bodyPr rtlCol="0">
            <a:normAutofit/>
          </a:bodyPr>
          <a:lstStyle/>
          <a:p>
            <a:pPr lvl="0"/>
            <a:r>
              <a:rPr lang="en-US" noProof="0"/>
              <a:t>Click icon to add picture</a:t>
            </a:r>
            <a:endParaRPr lang="en-JM" noProof="0"/>
          </a:p>
        </p:txBody>
      </p:sp>
      <p:sp>
        <p:nvSpPr>
          <p:cNvPr id="9" name="Picture Placeholder 12"/>
          <p:cNvSpPr>
            <a:spLocks noGrp="1"/>
          </p:cNvSpPr>
          <p:nvPr>
            <p:ph type="pic" sz="quarter" idx="17"/>
          </p:nvPr>
        </p:nvSpPr>
        <p:spPr>
          <a:xfrm>
            <a:off x="3829079" y="1616847"/>
            <a:ext cx="1481328" cy="1905000"/>
          </a:xfrm>
        </p:spPr>
        <p:txBody>
          <a:bodyPr rtlCol="0">
            <a:normAutofit/>
          </a:bodyPr>
          <a:lstStyle/>
          <a:p>
            <a:pPr lvl="0"/>
            <a:r>
              <a:rPr lang="en-US" noProof="0"/>
              <a:t>Click icon to add picture</a:t>
            </a:r>
            <a:endParaRPr lang="en-JM" noProof="0"/>
          </a:p>
        </p:txBody>
      </p:sp>
      <p:sp>
        <p:nvSpPr>
          <p:cNvPr id="11" name="Picture Placeholder 12"/>
          <p:cNvSpPr>
            <a:spLocks noGrp="1"/>
          </p:cNvSpPr>
          <p:nvPr>
            <p:ph type="pic" sz="quarter" idx="18"/>
          </p:nvPr>
        </p:nvSpPr>
        <p:spPr>
          <a:xfrm>
            <a:off x="6648479" y="1616847"/>
            <a:ext cx="1481328" cy="1905000"/>
          </a:xfrm>
        </p:spPr>
        <p:txBody>
          <a:bodyPr rtlCol="0">
            <a:normAutofit/>
          </a:bodyPr>
          <a:lstStyle/>
          <a:p>
            <a:pPr lvl="0"/>
            <a:r>
              <a:rPr lang="en-US" noProof="0"/>
              <a:t>Click icon to add picture</a:t>
            </a:r>
            <a:endParaRPr lang="en-JM" noProof="0"/>
          </a:p>
        </p:txBody>
      </p:sp>
      <p:sp>
        <p:nvSpPr>
          <p:cNvPr id="12" name="Text Placeholder 11"/>
          <p:cNvSpPr>
            <a:spLocks noGrp="1"/>
          </p:cNvSpPr>
          <p:nvPr>
            <p:ph type="body" sz="quarter" idx="19"/>
          </p:nvPr>
        </p:nvSpPr>
        <p:spPr>
          <a:xfrm>
            <a:off x="2216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Click to edit Master text styles</a:t>
            </a:r>
          </a:p>
        </p:txBody>
      </p:sp>
      <p:sp>
        <p:nvSpPr>
          <p:cNvPr id="13" name="Text Placeholder 11"/>
          <p:cNvSpPr>
            <a:spLocks noGrp="1"/>
          </p:cNvSpPr>
          <p:nvPr>
            <p:ph type="body" sz="quarter" idx="20"/>
          </p:nvPr>
        </p:nvSpPr>
        <p:spPr>
          <a:xfrm>
            <a:off x="3124200" y="3800094"/>
            <a:ext cx="2971800" cy="435864"/>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Click to edit Master text styles</a:t>
            </a:r>
          </a:p>
        </p:txBody>
      </p:sp>
      <p:sp>
        <p:nvSpPr>
          <p:cNvPr id="14" name="Text Placeholder 11"/>
          <p:cNvSpPr>
            <a:spLocks noGrp="1"/>
          </p:cNvSpPr>
          <p:nvPr>
            <p:ph type="body" sz="quarter" idx="21"/>
          </p:nvPr>
        </p:nvSpPr>
        <p:spPr>
          <a:xfrm>
            <a:off x="58604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a:t>Click to edit Master text styles</a:t>
            </a:r>
          </a:p>
        </p:txBody>
      </p:sp>
      <p:sp>
        <p:nvSpPr>
          <p:cNvPr id="17"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8" name="Slide Number Placeholder 4"/>
          <p:cNvSpPr>
            <a:spLocks noGrp="1"/>
          </p:cNvSpPr>
          <p:nvPr>
            <p:ph type="sldNum" sz="quarter" idx="23"/>
          </p:nvPr>
        </p:nvSpPr>
        <p:spPr/>
        <p:txBody>
          <a:bodyPr/>
          <a:lstStyle>
            <a:lvl1pPr>
              <a:defRPr smtClean="0"/>
            </a:lvl1pPr>
          </a:lstStyle>
          <a:p>
            <a:pPr>
              <a:defRPr/>
            </a:pPr>
            <a:fld id="{9A967FDF-759A-4119-8E33-181F5A57C780}" type="slidenum">
              <a:rPr lang="en-JM"/>
              <a:pPr>
                <a:defRPr/>
              </a:pPr>
              <a:t>‹#›</a:t>
            </a:fld>
            <a:endParaRPr lang="en-JM"/>
          </a:p>
        </p:txBody>
      </p:sp>
    </p:spTree>
    <p:extLst>
      <p:ext uri="{BB962C8B-B14F-4D97-AF65-F5344CB8AC3E}">
        <p14:creationId xmlns:p14="http://schemas.microsoft.com/office/powerpoint/2010/main" val="2574906006"/>
      </p:ext>
    </p:extLst>
  </p:cSld>
  <p:clrMapOvr>
    <a:masterClrMapping/>
  </p:clrMapOvr>
  <p:transition spd="slow"/>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438150"/>
            <a:ext cx="7620000"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JM"/>
          </a:p>
        </p:txBody>
      </p:sp>
      <p:sp>
        <p:nvSpPr>
          <p:cNvPr id="1028" name="Text Placeholder 2"/>
          <p:cNvSpPr>
            <a:spLocks noGrp="1"/>
          </p:cNvSpPr>
          <p:nvPr>
            <p:ph type="body" idx="1"/>
          </p:nvPr>
        </p:nvSpPr>
        <p:spPr bwMode="auto">
          <a:xfrm>
            <a:off x="457200" y="1028700"/>
            <a:ext cx="8229600"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M"/>
          </a:p>
        </p:txBody>
      </p:sp>
      <p:sp>
        <p:nvSpPr>
          <p:cNvPr id="6" name="Slide Number Placeholder 5"/>
          <p:cNvSpPr>
            <a:spLocks noGrp="1"/>
          </p:cNvSpPr>
          <p:nvPr>
            <p:ph type="sldNum" sz="quarter" idx="4"/>
          </p:nvPr>
        </p:nvSpPr>
        <p:spPr>
          <a:xfrm>
            <a:off x="8305800" y="285750"/>
            <a:ext cx="457200" cy="274638"/>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Futura LT Condensed" pitchFamily="2" charset="0"/>
              </a:defRPr>
            </a:lvl1pPr>
          </a:lstStyle>
          <a:p>
            <a:pPr>
              <a:defRPr/>
            </a:pPr>
            <a:fld id="{EE672910-75FF-4C1E-8EE2-A7599B1DEC30}" type="slidenum">
              <a:rPr lang="en-JM"/>
              <a:pPr>
                <a:defRPr/>
              </a:pPr>
              <a:t>‹#›</a:t>
            </a:fld>
            <a:endParaRPr lang="en-JM"/>
          </a:p>
        </p:txBody>
      </p:sp>
      <p:sp>
        <p:nvSpPr>
          <p:cNvPr id="8" name="Rectangle 7"/>
          <p:cNvSpPr/>
          <p:nvPr/>
        </p:nvSpPr>
        <p:spPr>
          <a:xfrm>
            <a:off x="0" y="419100"/>
            <a:ext cx="152400" cy="40005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rgbClr val="006699"/>
              </a:solidFill>
              <a:latin typeface="Futura LT Condensed"/>
            </a:endParaRPr>
          </a:p>
        </p:txBody>
      </p:sp>
      <p:cxnSp>
        <p:nvCxnSpPr>
          <p:cNvPr id="16" name="Straight Connector 15"/>
          <p:cNvCxnSpPr/>
          <p:nvPr/>
        </p:nvCxnSpPr>
        <p:spPr bwMode="auto">
          <a:xfrm>
            <a:off x="0" y="60166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p:nvSpPr>
        <p:spPr bwMode="auto">
          <a:xfrm>
            <a:off x="0" y="4694238"/>
            <a:ext cx="9144000" cy="468312"/>
          </a:xfrm>
          <a:prstGeom prst="rect">
            <a:avLst/>
          </a:prstGeom>
          <a:solidFill>
            <a:schemeClr val="bg1"/>
          </a:solidFill>
          <a:ln>
            <a:noFill/>
          </a:ln>
          <a:effectLst>
            <a:outerShdw blurRad="40000" dist="23000" dir="5400000" rotWithShape="0">
              <a:srgbClr val="808080">
                <a:alpha val="34998"/>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Futura LT Condensed"/>
              <a:ea typeface="+mn-ea"/>
              <a:cs typeface="Futura LT Condensed"/>
            </a:endParaRPr>
          </a:p>
        </p:txBody>
      </p:sp>
      <p:sp>
        <p:nvSpPr>
          <p:cNvPr id="14" name="Oval 13">
            <a:hlinkClick r:id="" action="ppaction://hlinkshowjump?jump=nextslide" highlightClick="1"/>
          </p:cNvPr>
          <p:cNvSpPr>
            <a:spLocks noChangeArrowheads="1"/>
          </p:cNvSpPr>
          <p:nvPr/>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5" name="Oval 14">
            <a:hlinkClick r:id="" action="ppaction://hlinkshowjump?jump=previousslide" highlightClick="1"/>
          </p:cNvPr>
          <p:cNvSpPr>
            <a:spLocks noChangeArrowheads="1"/>
          </p:cNvSpPr>
          <p:nvPr/>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8" name="Chevron 17"/>
          <p:cNvSpPr/>
          <p:nvPr/>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9" name="Chevron 18"/>
          <p:cNvSpPr/>
          <p:nvPr/>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5" name="Footer Placeholder 4"/>
          <p:cNvSpPr>
            <a:spLocks noGrp="1"/>
          </p:cNvSpPr>
          <p:nvPr>
            <p:ph type="ftr" sz="quarter" idx="3"/>
          </p:nvPr>
        </p:nvSpPr>
        <p:spPr>
          <a:xfrm>
            <a:off x="457200" y="4781550"/>
            <a:ext cx="6629400" cy="293688"/>
          </a:xfrm>
          <a:prstGeom prst="rect">
            <a:avLst/>
          </a:prstGeom>
        </p:spPr>
        <p:txBody>
          <a:bodyPr vert="horz" lIns="91440" tIns="45720" rIns="91440" bIns="45720" rtlCol="0" anchor="ctr"/>
          <a:lstStyle>
            <a:lvl1pPr algn="l" fontAlgn="auto">
              <a:spcBef>
                <a:spcPts val="0"/>
              </a:spcBef>
              <a:spcAft>
                <a:spcPts val="0"/>
              </a:spcAft>
              <a:defRPr sz="1400" b="0">
                <a:solidFill>
                  <a:srgbClr val="7F7F7F"/>
                </a:solidFill>
                <a:latin typeface="Trajan Pro"/>
                <a:ea typeface="+mn-ea"/>
                <a:cs typeface="+mn-cs"/>
              </a:defRPr>
            </a:lvl1pPr>
          </a:lstStyle>
          <a:p>
            <a:pPr>
              <a:defRPr/>
            </a:pPr>
            <a:r>
              <a:rPr lang="en-JM"/>
              <a:t>Athens State University</a:t>
            </a:r>
          </a:p>
        </p:txBody>
      </p:sp>
    </p:spTree>
  </p:cSld>
  <p:clrMap bg1="lt1" tx1="dk1" bg2="lt2" tx2="dk2" accent1="accent1" accent2="accent2" accent3="accent3" accent4="accent4" accent5="accent5" accent6="accent6" hlink="hlink" folHlink="folHlink"/>
  <p:sldLayoutIdLst>
    <p:sldLayoutId id="2147483808" r:id="rId1"/>
    <p:sldLayoutId id="2147483785" r:id="rId2"/>
    <p:sldLayoutId id="2147483786" r:id="rId3"/>
    <p:sldLayoutId id="2147483787" r:id="rId4"/>
    <p:sldLayoutId id="2147483788" r:id="rId5"/>
    <p:sldLayoutId id="2147483789" r:id="rId6"/>
    <p:sldLayoutId id="2147483790" r:id="rId7"/>
    <p:sldLayoutId id="2147483791" r:id="rId8"/>
    <p:sldLayoutId id="2147483809" r:id="rId9"/>
    <p:sldLayoutId id="2147483810" r:id="rId10"/>
    <p:sldLayoutId id="2147483811" r:id="rId11"/>
    <p:sldLayoutId id="2147483812" r:id="rId12"/>
    <p:sldLayoutId id="2147483792" r:id="rId13"/>
    <p:sldLayoutId id="2147483813" r:id="rId14"/>
    <p:sldLayoutId id="2147483793" r:id="rId15"/>
    <p:sldLayoutId id="2147483794" r:id="rId16"/>
    <p:sldLayoutId id="2147483795" r:id="rId17"/>
    <p:sldLayoutId id="2147483796" r:id="rId18"/>
    <p:sldLayoutId id="2147483797" r:id="rId19"/>
    <p:sldLayoutId id="2147483798" r:id="rId20"/>
    <p:sldLayoutId id="2147483814" r:id="rId21"/>
    <p:sldLayoutId id="2147483799" r:id="rId22"/>
    <p:sldLayoutId id="2147483815"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16" r:id="rId32"/>
    <p:sldLayoutId id="2147483817" r:id="rId33"/>
  </p:sldLayoutIdLst>
  <p:transition spd="slow"/>
  <p:hf sldNum="0" hdr="0" dt="0"/>
  <p:txStyles>
    <p:titleStyle>
      <a:lvl1pPr algn="l" rtl="0" eaLnBrk="1" fontAlgn="base" hangingPunct="1">
        <a:spcBef>
          <a:spcPct val="0"/>
        </a:spcBef>
        <a:spcAft>
          <a:spcPct val="0"/>
        </a:spcAft>
        <a:defRPr sz="3200" kern="1200">
          <a:solidFill>
            <a:srgbClr val="262626"/>
          </a:solidFill>
          <a:latin typeface="Trajan Pro"/>
          <a:ea typeface="ＭＳ Ｐゴシック" charset="0"/>
          <a:cs typeface="+mj-cs"/>
        </a:defRPr>
      </a:lvl1pPr>
      <a:lvl2pPr algn="l" rtl="0" eaLnBrk="1" fontAlgn="base" hangingPunct="1">
        <a:spcBef>
          <a:spcPct val="0"/>
        </a:spcBef>
        <a:spcAft>
          <a:spcPct val="0"/>
        </a:spcAft>
        <a:defRPr sz="3200">
          <a:solidFill>
            <a:srgbClr val="262626"/>
          </a:solidFill>
          <a:latin typeface="Trajan Pro" pitchFamily="18" charset="0"/>
          <a:ea typeface="ＭＳ Ｐゴシック" charset="0"/>
        </a:defRPr>
      </a:lvl2pPr>
      <a:lvl3pPr algn="l" rtl="0" eaLnBrk="1" fontAlgn="base" hangingPunct="1">
        <a:spcBef>
          <a:spcPct val="0"/>
        </a:spcBef>
        <a:spcAft>
          <a:spcPct val="0"/>
        </a:spcAft>
        <a:defRPr sz="3200">
          <a:solidFill>
            <a:srgbClr val="262626"/>
          </a:solidFill>
          <a:latin typeface="Trajan Pro" pitchFamily="18" charset="0"/>
          <a:ea typeface="ＭＳ Ｐゴシック" charset="0"/>
        </a:defRPr>
      </a:lvl3pPr>
      <a:lvl4pPr algn="l" rtl="0" eaLnBrk="1" fontAlgn="base" hangingPunct="1">
        <a:spcBef>
          <a:spcPct val="0"/>
        </a:spcBef>
        <a:spcAft>
          <a:spcPct val="0"/>
        </a:spcAft>
        <a:defRPr sz="3200">
          <a:solidFill>
            <a:srgbClr val="262626"/>
          </a:solidFill>
          <a:latin typeface="Trajan Pro" pitchFamily="18" charset="0"/>
          <a:ea typeface="ＭＳ Ｐゴシック" charset="0"/>
        </a:defRPr>
      </a:lvl4pPr>
      <a:lvl5pPr algn="l" rtl="0" eaLnBrk="1" fontAlgn="base" hangingPunct="1">
        <a:spcBef>
          <a:spcPct val="0"/>
        </a:spcBef>
        <a:spcAft>
          <a:spcPct val="0"/>
        </a:spcAft>
        <a:defRPr sz="3200">
          <a:solidFill>
            <a:srgbClr val="262626"/>
          </a:solidFill>
          <a:latin typeface="Trajan Pro" pitchFamily="18" charset="0"/>
          <a:ea typeface="ＭＳ Ｐゴシック" charset="0"/>
        </a:defRPr>
      </a:lvl5pPr>
      <a:lvl6pPr marL="457200" algn="l" rtl="0" eaLnBrk="1" fontAlgn="base" hangingPunct="1">
        <a:spcBef>
          <a:spcPct val="0"/>
        </a:spcBef>
        <a:spcAft>
          <a:spcPct val="0"/>
        </a:spcAft>
        <a:defRPr sz="3600">
          <a:solidFill>
            <a:srgbClr val="262626"/>
          </a:solidFill>
          <a:latin typeface="Bebas Neue" charset="0"/>
          <a:ea typeface="ＭＳ Ｐゴシック" charset="0"/>
        </a:defRPr>
      </a:lvl6pPr>
      <a:lvl7pPr marL="914400" algn="l" rtl="0" eaLnBrk="1" fontAlgn="base" hangingPunct="1">
        <a:spcBef>
          <a:spcPct val="0"/>
        </a:spcBef>
        <a:spcAft>
          <a:spcPct val="0"/>
        </a:spcAft>
        <a:defRPr sz="3600">
          <a:solidFill>
            <a:srgbClr val="262626"/>
          </a:solidFill>
          <a:latin typeface="Bebas Neue" charset="0"/>
          <a:ea typeface="ＭＳ Ｐゴシック" charset="0"/>
        </a:defRPr>
      </a:lvl7pPr>
      <a:lvl8pPr marL="1371600" algn="l" rtl="0" eaLnBrk="1" fontAlgn="base" hangingPunct="1">
        <a:spcBef>
          <a:spcPct val="0"/>
        </a:spcBef>
        <a:spcAft>
          <a:spcPct val="0"/>
        </a:spcAft>
        <a:defRPr sz="3600">
          <a:solidFill>
            <a:srgbClr val="262626"/>
          </a:solidFill>
          <a:latin typeface="Bebas Neue" charset="0"/>
          <a:ea typeface="ＭＳ Ｐゴシック" charset="0"/>
        </a:defRPr>
      </a:lvl8pPr>
      <a:lvl9pPr marL="1828800" algn="l" rtl="0" eaLnBrk="1" fontAlgn="base" hangingPunct="1">
        <a:spcBef>
          <a:spcPct val="0"/>
        </a:spcBef>
        <a:spcAft>
          <a:spcPct val="0"/>
        </a:spcAft>
        <a:defRPr sz="3600">
          <a:solidFill>
            <a:srgbClr val="262626"/>
          </a:solidFill>
          <a:latin typeface="Bebas Neue" charset="0"/>
          <a:ea typeface="ＭＳ Ｐゴシック" charset="0"/>
        </a:defRPr>
      </a:lvl9pPr>
    </p:titleStyle>
    <p:bodyStyle>
      <a:lvl1pPr marL="342900" indent="-3429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ＭＳ Ｐゴシック" charset="0"/>
          <a:cs typeface="Futura LT Condensed"/>
        </a:defRPr>
      </a:lvl1pPr>
      <a:lvl2pPr marL="742950" indent="-28575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2pPr>
      <a:lvl3pPr marL="11430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3pPr>
      <a:lvl4pPr marL="16002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4pPr>
      <a:lvl5pPr marL="20574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762250"/>
            <a:ext cx="6400800" cy="342900"/>
          </a:xfrm>
        </p:spPr>
        <p:txBody>
          <a:bodyPr rtlCol="0">
            <a:normAutofit fontScale="77500" lnSpcReduction="20000"/>
          </a:bodyPr>
          <a:lstStyle/>
          <a:p>
            <a:pPr eaLnBrk="1" fontAlgn="auto" hangingPunct="1">
              <a:spcBef>
                <a:spcPts val="0"/>
              </a:spcBef>
              <a:spcAft>
                <a:spcPts val="0"/>
              </a:spcAft>
              <a:defRPr/>
            </a:pPr>
            <a:r>
              <a:rPr lang="en-JM" sz="2200" dirty="0">
                <a:solidFill>
                  <a:srgbClr val="174A75"/>
                </a:solidFill>
                <a:latin typeface="Futura LT Bold"/>
                <a:ea typeface="+mn-ea"/>
                <a:cs typeface="Futura LT Bold"/>
              </a:rPr>
              <a:t>CS452 – Senior Software Engineering Capstone Project</a:t>
            </a:r>
          </a:p>
        </p:txBody>
      </p:sp>
      <p:sp>
        <p:nvSpPr>
          <p:cNvPr id="5" name="Oval 4">
            <a:hlinkClick r:id="" action="ppaction://hlinkshowjump?jump=nextslide" highlightClick="1"/>
          </p:cNvPr>
          <p:cNvSpPr>
            <a:spLocks noChangeArrowheads="1"/>
          </p:cNvSpPr>
          <p:nvPr/>
        </p:nvSpPr>
        <p:spPr bwMode="auto">
          <a:xfrm>
            <a:off x="4419600" y="4248150"/>
            <a:ext cx="365125" cy="365125"/>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 xmlns:a14="http://schemas.microsoft.com/office/drawing/2010/main" w="25400">
                <a:solidFill>
                  <a:srgbClr val="000000"/>
                </a:solidFill>
                <a:round/>
                <a:headEnd/>
                <a:tailEnd/>
              </a14:hiddenLine>
            </a:ext>
          </a:extLst>
        </p:spPr>
        <p:txBody>
          <a:bodyPr anchor="ctr"/>
          <a:lstStyle/>
          <a:p>
            <a:pPr algn="ctr" fontAlgn="auto">
              <a:spcBef>
                <a:spcPts val="0"/>
              </a:spcBef>
              <a:spcAft>
                <a:spcPts val="0"/>
              </a:spcAft>
              <a:defRPr/>
            </a:pPr>
            <a:endParaRPr lang="en-JM" dirty="0">
              <a:solidFill>
                <a:schemeClr val="bg1">
                  <a:lumMod val="75000"/>
                </a:schemeClr>
              </a:solidFill>
              <a:latin typeface="Futura LT Condensed"/>
              <a:ea typeface="+mn-ea"/>
              <a:cs typeface="Futura LT Condensed"/>
            </a:endParaRPr>
          </a:p>
        </p:txBody>
      </p:sp>
      <p:sp>
        <p:nvSpPr>
          <p:cNvPr id="15" name="Rectangle 14"/>
          <p:cNvSpPr/>
          <p:nvPr/>
        </p:nvSpPr>
        <p:spPr>
          <a:xfrm>
            <a:off x="2667000" y="3638550"/>
            <a:ext cx="3810000" cy="3429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JM" sz="1400" dirty="0">
                <a:solidFill>
                  <a:srgbClr val="006699"/>
                </a:solidFill>
                <a:latin typeface="BebasNEUE" pitchFamily="34" charset="0"/>
              </a:rPr>
              <a:t>Spring 2017</a:t>
            </a:r>
          </a:p>
        </p:txBody>
      </p:sp>
      <p:sp>
        <p:nvSpPr>
          <p:cNvPr id="2" name="Title 1"/>
          <p:cNvSpPr>
            <a:spLocks noGrp="1"/>
          </p:cNvSpPr>
          <p:nvPr>
            <p:ph type="ctrTitle"/>
          </p:nvPr>
        </p:nvSpPr>
        <p:spPr>
          <a:xfrm>
            <a:off x="1371600" y="2114550"/>
            <a:ext cx="6553200" cy="457200"/>
          </a:xfrm>
        </p:spPr>
        <p:txBody>
          <a:bodyPr/>
          <a:lstStyle/>
          <a:p>
            <a:pPr eaLnBrk="1" hangingPunct="1"/>
            <a:r>
              <a:rPr lang="en-JM" dirty="0" err="1">
                <a:solidFill>
                  <a:srgbClr val="006699"/>
                </a:solidFill>
                <a:latin typeface="Trajan Pro" pitchFamily="18" charset="0"/>
                <a:ea typeface="ＭＳ Ｐゴシック" pitchFamily="34" charset="-128"/>
              </a:rPr>
              <a:t>BioRubeBot</a:t>
            </a:r>
            <a:endParaRPr lang="en-JM" dirty="0">
              <a:solidFill>
                <a:srgbClr val="006699"/>
              </a:solidFill>
              <a:latin typeface="Trajan Pro" pitchFamily="18" charset="0"/>
              <a:ea typeface="ＭＳ Ｐゴシック" pitchFamily="34" charset="-128"/>
            </a:endParaRPr>
          </a:p>
        </p:txBody>
      </p:sp>
      <p:sp>
        <p:nvSpPr>
          <p:cNvPr id="6" name="Chevron 5"/>
          <p:cNvSpPr/>
          <p:nvPr/>
        </p:nvSpPr>
        <p:spPr>
          <a:xfrm>
            <a:off x="4556125" y="4362450"/>
            <a:ext cx="107950" cy="136525"/>
          </a:xfrm>
          <a:prstGeom prst="chevron">
            <a:avLst>
              <a:gd name="adj" fmla="val 79255"/>
            </a:avLst>
          </a:prstGeom>
          <a:solidFill>
            <a:srgbClr val="006699"/>
          </a:solidFill>
          <a:ln w="127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pic>
        <p:nvPicPr>
          <p:cNvPr id="12297" name="Picture 3" descr="ASU_MASTERLOGO_NO_BORDER_H_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666750"/>
            <a:ext cx="484505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2"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457200" y="1028701"/>
            <a:ext cx="6781800" cy="2000250"/>
          </a:xfrm>
        </p:spPr>
        <p:txBody>
          <a:bodyPr/>
          <a:lstStyle/>
          <a:p>
            <a:r>
              <a:rPr lang="en-US" sz="1600" b="1" dirty="0" err="1"/>
              <a:t>BioRubeBot</a:t>
            </a:r>
            <a:r>
              <a:rPr lang="en-US" sz="1600" b="1" dirty="0"/>
              <a:t> has made great strides</a:t>
            </a:r>
          </a:p>
          <a:p>
            <a:pPr lvl="1"/>
            <a:r>
              <a:rPr lang="en-US" sz="1600" dirty="0"/>
              <a:t>Functionality has been vastly improved</a:t>
            </a:r>
          </a:p>
          <a:p>
            <a:pPr lvl="1"/>
            <a:r>
              <a:rPr lang="en-US" sz="1600" dirty="0"/>
              <a:t>Refactored code for better efficiency and usability</a:t>
            </a:r>
          </a:p>
          <a:p>
            <a:pPr lvl="1"/>
            <a:r>
              <a:rPr lang="en-US" sz="1600" dirty="0"/>
              <a:t>Documentation has substantially been improved</a:t>
            </a:r>
          </a:p>
          <a:p>
            <a:pPr lvl="1"/>
            <a:r>
              <a:rPr lang="en-US" sz="1600" dirty="0"/>
              <a:t>Staged the project for future groups</a:t>
            </a:r>
          </a:p>
        </p:txBody>
      </p:sp>
    </p:spTree>
    <p:extLst>
      <p:ext uri="{BB962C8B-B14F-4D97-AF65-F5344CB8AC3E}">
        <p14:creationId xmlns:p14="http://schemas.microsoft.com/office/powerpoint/2010/main" val="221241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Finish pre-</a:t>
            </a:r>
            <a:r>
              <a:rPr lang="en-US" dirty="0" err="1"/>
              <a:t>fabs</a:t>
            </a:r>
            <a:r>
              <a:rPr lang="en-US" dirty="0"/>
              <a:t> for level 3</a:t>
            </a:r>
          </a:p>
          <a:p>
            <a:r>
              <a:rPr lang="en-US" dirty="0"/>
              <a:t>Complete level 3 by adding functionality to the prefabs</a:t>
            </a:r>
          </a:p>
          <a:p>
            <a:r>
              <a:rPr lang="en-US" dirty="0"/>
              <a:t>Convert scripts to interface with future objects with similar behavior</a:t>
            </a:r>
          </a:p>
          <a:p>
            <a:r>
              <a:rPr lang="en-US" dirty="0"/>
              <a:t>Add procedures for source control</a:t>
            </a:r>
          </a:p>
          <a:p>
            <a:r>
              <a:rPr lang="en-US" dirty="0"/>
              <a:t>Add procedures for installing applications on </a:t>
            </a:r>
            <a:r>
              <a:rPr lang="en-US" dirty="0" err="1"/>
              <a:t>Ipad</a:t>
            </a:r>
            <a:endParaRPr lang="en-US" dirty="0"/>
          </a:p>
          <a:p>
            <a:r>
              <a:rPr lang="en-US" dirty="0"/>
              <a:t>Continue with detailed documentation for future groups</a:t>
            </a:r>
          </a:p>
          <a:p>
            <a:r>
              <a:rPr lang="en-US" dirty="0"/>
              <a:t>Maintain contact with customer</a:t>
            </a:r>
          </a:p>
          <a:p>
            <a:endParaRPr lang="en-US" dirty="0"/>
          </a:p>
        </p:txBody>
      </p:sp>
    </p:spTree>
    <p:extLst>
      <p:ext uri="{BB962C8B-B14F-4D97-AF65-F5344CB8AC3E}">
        <p14:creationId xmlns:p14="http://schemas.microsoft.com/office/powerpoint/2010/main" val="284222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lstStyle/>
          <a:p>
            <a:r>
              <a:rPr lang="en-US" dirty="0"/>
              <a:t>Advice for the group taking over this project:</a:t>
            </a:r>
          </a:p>
          <a:p>
            <a:pPr lvl="1"/>
            <a:r>
              <a:rPr lang="en-US" dirty="0"/>
              <a:t>learn C#: the language used to drive Unity.</a:t>
            </a:r>
          </a:p>
          <a:p>
            <a:pPr lvl="1"/>
            <a:r>
              <a:rPr lang="en-US" dirty="0"/>
              <a:t>Learn the Unity editor and how it works with the code that drives it</a:t>
            </a:r>
          </a:p>
          <a:p>
            <a:pPr lvl="1"/>
            <a:r>
              <a:rPr lang="en-US" dirty="0"/>
              <a:t>Learn </a:t>
            </a:r>
            <a:r>
              <a:rPr lang="en-US" dirty="0" err="1"/>
              <a:t>Git</a:t>
            </a:r>
            <a:r>
              <a:rPr lang="en-US" dirty="0"/>
              <a:t> and source control</a:t>
            </a:r>
          </a:p>
          <a:p>
            <a:pPr lvl="1"/>
            <a:r>
              <a:rPr lang="en-US" dirty="0"/>
              <a:t>Get Dr. Clines approval, she is very helpful and will be very clear with the direction of the project</a:t>
            </a:r>
          </a:p>
          <a:p>
            <a:pPr lvl="1"/>
            <a:r>
              <a:rPr lang="en-US" dirty="0"/>
              <a:t> Learn the biology behind the project</a:t>
            </a:r>
          </a:p>
        </p:txBody>
      </p:sp>
    </p:spTree>
    <p:extLst>
      <p:ext uri="{BB962C8B-B14F-4D97-AF65-F5344CB8AC3E}">
        <p14:creationId xmlns:p14="http://schemas.microsoft.com/office/powerpoint/2010/main" val="108083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type="body" sz="quarter" idx="13"/>
          </p:nvPr>
        </p:nvSpPr>
        <p:spPr>
          <a:xfrm>
            <a:off x="457200" y="1657350"/>
            <a:ext cx="8153400" cy="1219200"/>
          </a:xfrm>
        </p:spPr>
        <p:txBody>
          <a:bodyPr>
            <a:normAutofit fontScale="70000" lnSpcReduction="20000"/>
          </a:bodyPr>
          <a:lstStyle/>
          <a:p>
            <a:pPr eaLnBrk="1" hangingPunct="1">
              <a:buFont typeface="Arial" charset="0"/>
              <a:buNone/>
              <a:defRPr/>
            </a:pPr>
            <a:r>
              <a:rPr lang="en-JM" dirty="0">
                <a:cs typeface="Pacifico" charset="0"/>
              </a:rPr>
              <a:t>THANK YOU </a:t>
            </a:r>
            <a:r>
              <a:rPr lang="en-JM" dirty="0">
                <a:solidFill>
                  <a:srgbClr val="006699"/>
                </a:solidFill>
                <a:cs typeface="Pacifico" charset="0"/>
              </a:rPr>
              <a:t>FOR YOUR TIME</a:t>
            </a:r>
            <a:endParaRPr lang="en-JM" dirty="0">
              <a:solidFill>
                <a:srgbClr val="006699"/>
              </a:solidFill>
            </a:endParaRPr>
          </a:p>
        </p:txBody>
      </p:sp>
      <p:sp>
        <p:nvSpPr>
          <p:cNvPr id="4" name="Text Placeholder 3"/>
          <p:cNvSpPr>
            <a:spLocks noGrp="1"/>
          </p:cNvSpPr>
          <p:nvPr>
            <p:ph type="body" sz="quarter" idx="14"/>
          </p:nvPr>
        </p:nvSpPr>
        <p:spPr>
          <a:xfrm>
            <a:off x="457200" y="2571750"/>
            <a:ext cx="6477000" cy="1149350"/>
          </a:xfrm>
        </p:spPr>
        <p:txBody>
          <a:bodyPr rtlCol="0"/>
          <a:lstStyle/>
          <a:p>
            <a:pPr eaLnBrk="1" fontAlgn="auto" hangingPunct="1">
              <a:spcBef>
                <a:spcPts val="0"/>
              </a:spcBef>
              <a:spcAft>
                <a:spcPts val="0"/>
              </a:spcAft>
              <a:defRPr/>
            </a:pPr>
            <a:r>
              <a:rPr lang="en-JM" sz="1200" dirty="0">
                <a:solidFill>
                  <a:srgbClr val="174A75"/>
                </a:solidFill>
                <a:ea typeface="+mn-ea"/>
              </a:rPr>
              <a:t>Denzel Sears </a:t>
            </a:r>
            <a:r>
              <a:rPr lang="mr-IN" sz="1200" dirty="0">
                <a:solidFill>
                  <a:srgbClr val="174A75"/>
                </a:solidFill>
                <a:ea typeface="+mn-ea"/>
              </a:rPr>
              <a:t>–</a:t>
            </a:r>
            <a:r>
              <a:rPr lang="en-JM" sz="1200" dirty="0">
                <a:solidFill>
                  <a:srgbClr val="174A75"/>
                </a:solidFill>
                <a:ea typeface="+mn-ea"/>
              </a:rPr>
              <a:t> Project lead</a:t>
            </a:r>
          </a:p>
          <a:p>
            <a:pPr eaLnBrk="1" fontAlgn="auto" hangingPunct="1">
              <a:spcBef>
                <a:spcPts val="0"/>
              </a:spcBef>
              <a:spcAft>
                <a:spcPts val="0"/>
              </a:spcAft>
              <a:defRPr/>
            </a:pPr>
            <a:r>
              <a:rPr lang="en-JM" sz="1200" dirty="0">
                <a:solidFill>
                  <a:srgbClr val="174A75"/>
                </a:solidFill>
                <a:ea typeface="+mn-ea"/>
              </a:rPr>
              <a:t>David </a:t>
            </a:r>
            <a:r>
              <a:rPr lang="en-JM" sz="1200" dirty="0" err="1">
                <a:solidFill>
                  <a:srgbClr val="174A75"/>
                </a:solidFill>
                <a:ea typeface="+mn-ea"/>
              </a:rPr>
              <a:t>Brosnan</a:t>
            </a:r>
            <a:r>
              <a:rPr lang="en-JM" sz="1200" dirty="0">
                <a:solidFill>
                  <a:srgbClr val="174A75"/>
                </a:solidFill>
                <a:ea typeface="+mn-ea"/>
              </a:rPr>
              <a:t> </a:t>
            </a:r>
            <a:r>
              <a:rPr lang="mr-IN" sz="1200" dirty="0">
                <a:solidFill>
                  <a:srgbClr val="174A75"/>
                </a:solidFill>
                <a:ea typeface="+mn-ea"/>
              </a:rPr>
              <a:t>–</a:t>
            </a:r>
            <a:r>
              <a:rPr lang="en-JM" sz="1200" dirty="0">
                <a:solidFill>
                  <a:srgbClr val="174A75"/>
                </a:solidFill>
                <a:ea typeface="+mn-ea"/>
              </a:rPr>
              <a:t> Programming</a:t>
            </a:r>
          </a:p>
          <a:p>
            <a:pPr eaLnBrk="1" fontAlgn="auto" hangingPunct="1">
              <a:spcBef>
                <a:spcPts val="0"/>
              </a:spcBef>
              <a:spcAft>
                <a:spcPts val="0"/>
              </a:spcAft>
              <a:defRPr/>
            </a:pPr>
            <a:r>
              <a:rPr lang="en-JM" sz="1200" dirty="0">
                <a:solidFill>
                  <a:srgbClr val="174A75"/>
                </a:solidFill>
                <a:ea typeface="+mn-ea"/>
              </a:rPr>
              <a:t>Lisa George </a:t>
            </a:r>
            <a:r>
              <a:rPr lang="mr-IN" sz="1200" dirty="0">
                <a:solidFill>
                  <a:srgbClr val="174A75"/>
                </a:solidFill>
                <a:ea typeface="+mn-ea"/>
              </a:rPr>
              <a:t>–</a:t>
            </a:r>
            <a:r>
              <a:rPr lang="en-JM" sz="1200" dirty="0">
                <a:solidFill>
                  <a:srgbClr val="174A75"/>
                </a:solidFill>
                <a:ea typeface="+mn-ea"/>
              </a:rPr>
              <a:t> Graphic Design</a:t>
            </a:r>
          </a:p>
          <a:p>
            <a:pPr eaLnBrk="1" fontAlgn="auto" hangingPunct="1">
              <a:spcBef>
                <a:spcPts val="0"/>
              </a:spcBef>
              <a:spcAft>
                <a:spcPts val="0"/>
              </a:spcAft>
              <a:defRPr/>
            </a:pPr>
            <a:r>
              <a:rPr lang="en-JM" sz="1200" dirty="0">
                <a:solidFill>
                  <a:srgbClr val="174A75"/>
                </a:solidFill>
                <a:ea typeface="+mn-ea"/>
              </a:rPr>
              <a:t>Daniel Hughes - Documentation</a:t>
            </a:r>
          </a:p>
          <a:p>
            <a:pPr eaLnBrk="1" fontAlgn="auto" hangingPunct="1">
              <a:spcBef>
                <a:spcPts val="0"/>
              </a:spcBef>
              <a:spcAft>
                <a:spcPts val="0"/>
              </a:spcAft>
              <a:defRPr/>
            </a:pPr>
            <a:endParaRPr lang="en-JM" sz="1200" dirty="0">
              <a:solidFill>
                <a:schemeClr val="tx1">
                  <a:lumMod val="50000"/>
                  <a:lumOff val="50000"/>
                </a:schemeClr>
              </a:solidFill>
              <a:ea typeface="+mn-ea"/>
            </a:endParaRPr>
          </a:p>
          <a:p>
            <a:pPr eaLnBrk="1" fontAlgn="auto" hangingPunct="1">
              <a:spcBef>
                <a:spcPts val="0"/>
              </a:spcBef>
              <a:spcAft>
                <a:spcPts val="0"/>
              </a:spcAft>
              <a:defRPr/>
            </a:pPr>
            <a:endParaRPr lang="en-US" sz="1200" dirty="0">
              <a:solidFill>
                <a:schemeClr val="tx1">
                  <a:lumMod val="85000"/>
                  <a:lumOff val="15000"/>
                </a:schemeClr>
              </a:solidFill>
              <a:ea typeface="+mn-ea"/>
            </a:endParaRPr>
          </a:p>
        </p:txBody>
      </p:sp>
      <p:pic>
        <p:nvPicPr>
          <p:cNvPr id="44036" name="Picture 3" descr="C:\Users\ADRIEN~1.REY\AppData\Local\Temp\Rar$DR63.888\icons grid\plane_bla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495550"/>
            <a:ext cx="1225550" cy="1225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customer’s problem…</a:t>
            </a:r>
          </a:p>
        </p:txBody>
      </p:sp>
      <p:sp>
        <p:nvSpPr>
          <p:cNvPr id="3" name="Content Placeholder 2"/>
          <p:cNvSpPr>
            <a:spLocks noGrp="1"/>
          </p:cNvSpPr>
          <p:nvPr>
            <p:ph idx="1"/>
          </p:nvPr>
        </p:nvSpPr>
        <p:spPr>
          <a:xfrm>
            <a:off x="457200" y="1040524"/>
            <a:ext cx="8229600" cy="1683626"/>
          </a:xfrm>
        </p:spPr>
        <p:txBody>
          <a:bodyPr/>
          <a:lstStyle/>
          <a:p>
            <a:r>
              <a:rPr lang="en-US" sz="2000" dirty="0"/>
              <a:t>Dr. Cline’s vision is to create a physics based game that simulates the cell signaling processes. She also wants the user to learn while playing the game. The idea came from the illustrated game below, “The Incredible Machine”, which uses physics to simulate real world movements. </a:t>
            </a:r>
          </a:p>
        </p:txBody>
      </p:sp>
      <p:pic>
        <p:nvPicPr>
          <p:cNvPr id="1028" name="Picture 4" descr="https://encrypted-tbn3.gstatic.com/images?q=tbn:ANd9GcQXMvzaX2MYivyjOrFoGGTLus2D4gTx00ndvOxpoMyvqrFrPLGMc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9555" y="2897899"/>
            <a:ext cx="4895289" cy="182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2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to the team…</a:t>
            </a:r>
          </a:p>
        </p:txBody>
      </p:sp>
      <p:sp>
        <p:nvSpPr>
          <p:cNvPr id="3" name="Content Placeholder 2"/>
          <p:cNvSpPr>
            <a:spLocks noGrp="1"/>
          </p:cNvSpPr>
          <p:nvPr>
            <p:ph idx="1"/>
          </p:nvPr>
        </p:nvSpPr>
        <p:spPr/>
        <p:txBody>
          <a:bodyPr/>
          <a:lstStyle/>
          <a:p>
            <a:r>
              <a:rPr lang="en-US" sz="2400" dirty="0"/>
              <a:t>Fix major lag and performance issues.</a:t>
            </a:r>
          </a:p>
          <a:p>
            <a:r>
              <a:rPr lang="en-US" sz="2400" dirty="0"/>
              <a:t>Learn Unity in a short amount of time.</a:t>
            </a:r>
          </a:p>
          <a:p>
            <a:r>
              <a:rPr lang="en-US" sz="2400" dirty="0"/>
              <a:t>Understand the biology behind the project.</a:t>
            </a:r>
          </a:p>
          <a:p>
            <a:r>
              <a:rPr lang="en-US" sz="2400" dirty="0"/>
              <a:t>Learn to work together as a group to accomplish a shared goal.</a:t>
            </a:r>
          </a:p>
          <a:p>
            <a:r>
              <a:rPr lang="en-US" sz="2400" dirty="0"/>
              <a:t>Finish level one.</a:t>
            </a:r>
          </a:p>
          <a:p>
            <a:r>
              <a:rPr lang="en-US" sz="2400" dirty="0"/>
              <a:t>Design and implement level two.</a:t>
            </a:r>
          </a:p>
          <a:p>
            <a:r>
              <a:rPr lang="en-US" sz="2400" dirty="0"/>
              <a:t>Design some prefabs for level three.</a:t>
            </a:r>
          </a:p>
        </p:txBody>
      </p:sp>
    </p:spTree>
    <p:extLst>
      <p:ext uri="{BB962C8B-B14F-4D97-AF65-F5344CB8AC3E}">
        <p14:creationId xmlns:p14="http://schemas.microsoft.com/office/powerpoint/2010/main" val="325462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lstStyle/>
          <a:p>
            <a:r>
              <a:rPr lang="en-US" sz="2000" dirty="0"/>
              <a:t>We performed CPU optimization techniques to discover what function was causing the game to lag.</a:t>
            </a:r>
          </a:p>
          <a:p>
            <a:r>
              <a:rPr lang="en-US" sz="2000" dirty="0"/>
              <a:t>Researched Unity documentation to better understand its functionality.</a:t>
            </a:r>
          </a:p>
          <a:p>
            <a:r>
              <a:rPr lang="en-US" sz="2000" dirty="0"/>
              <a:t>Studied materials provided by customer to understand the biology.</a:t>
            </a:r>
          </a:p>
          <a:p>
            <a:r>
              <a:rPr lang="en-US" sz="2000" dirty="0"/>
              <a:t>Utilized group chat services to communicate and delegate tasks.</a:t>
            </a:r>
          </a:p>
          <a:p>
            <a:r>
              <a:rPr lang="en-US" sz="2000" dirty="0"/>
              <a:t>Fixed G-Protein, fast forward button, and issues with IPAD</a:t>
            </a:r>
          </a:p>
          <a:p>
            <a:r>
              <a:rPr lang="en-US" sz="2000" dirty="0"/>
              <a:t>Worked with customer to design new pieces and implemented this in level 2.</a:t>
            </a:r>
          </a:p>
          <a:p>
            <a:endParaRPr lang="en-US" sz="2000" dirty="0"/>
          </a:p>
          <a:p>
            <a:endParaRPr lang="en-US" sz="2000" dirty="0"/>
          </a:p>
          <a:p>
            <a:endParaRPr lang="en-US" sz="2000" dirty="0"/>
          </a:p>
        </p:txBody>
      </p:sp>
    </p:spTree>
    <p:extLst>
      <p:ext uri="{BB962C8B-B14F-4D97-AF65-F5344CB8AC3E}">
        <p14:creationId xmlns:p14="http://schemas.microsoft.com/office/powerpoint/2010/main" val="133538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a:t>Details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2029" y="1719997"/>
            <a:ext cx="1163189" cy="203558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1726348"/>
            <a:ext cx="1179773" cy="206460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68800" y="1726348"/>
            <a:ext cx="831622" cy="1737639"/>
          </a:xfrm>
          <a:prstGeom prst="rect">
            <a:avLst/>
          </a:prstGeom>
        </p:spPr>
      </p:pic>
      <p:sp>
        <p:nvSpPr>
          <p:cNvPr id="12" name="TextBox 11"/>
          <p:cNvSpPr txBox="1"/>
          <p:nvPr/>
        </p:nvSpPr>
        <p:spPr>
          <a:xfrm>
            <a:off x="1030957" y="1102886"/>
            <a:ext cx="1016836" cy="381000"/>
          </a:xfrm>
          <a:prstGeom prst="rect">
            <a:avLst/>
          </a:prstGeom>
          <a:noFill/>
        </p:spPr>
        <p:txBody>
          <a:bodyPr wrap="square" rtlCol="0">
            <a:spAutoFit/>
          </a:bodyPr>
          <a:lstStyle/>
          <a:p>
            <a:r>
              <a:rPr lang="en-US" dirty="0"/>
              <a:t>Level 2</a:t>
            </a:r>
          </a:p>
        </p:txBody>
      </p:sp>
      <p:sp>
        <p:nvSpPr>
          <p:cNvPr id="14" name="Content Placeholder 13"/>
          <p:cNvSpPr>
            <a:spLocks noGrp="1"/>
          </p:cNvSpPr>
          <p:nvPr>
            <p:ph idx="1"/>
          </p:nvPr>
        </p:nvSpPr>
        <p:spPr>
          <a:xfrm>
            <a:off x="3200400" y="1187447"/>
            <a:ext cx="5439975" cy="1330326"/>
          </a:xfrm>
        </p:spPr>
        <p:txBody>
          <a:bodyPr/>
          <a:lstStyle/>
          <a:p>
            <a:r>
              <a:rPr lang="en-US" sz="1600" b="1" dirty="0"/>
              <a:t>Developed a two part receptor</a:t>
            </a:r>
          </a:p>
          <a:p>
            <a:pPr lvl="1"/>
            <a:r>
              <a:rPr lang="en-US" dirty="0"/>
              <a:t>Created a left and right side to the original receptor.</a:t>
            </a:r>
          </a:p>
          <a:p>
            <a:pPr lvl="1"/>
            <a:r>
              <a:rPr lang="en-US" dirty="0"/>
              <a:t>Imported prefabs into the menu.</a:t>
            </a:r>
          </a:p>
          <a:p>
            <a:pPr lvl="1"/>
            <a:r>
              <a:rPr lang="en-US" dirty="0"/>
              <a:t>Added components to the new prefabs and attached script for behavior.</a:t>
            </a:r>
          </a:p>
          <a:p>
            <a:pPr lvl="1"/>
            <a:r>
              <a:rPr lang="en-US" dirty="0"/>
              <a:t>Removed unused items from menu.</a:t>
            </a:r>
          </a:p>
        </p:txBody>
      </p:sp>
      <p:sp>
        <p:nvSpPr>
          <p:cNvPr id="15" name="Content Placeholder 13"/>
          <p:cNvSpPr txBox="1">
            <a:spLocks/>
          </p:cNvSpPr>
          <p:nvPr/>
        </p:nvSpPr>
        <p:spPr bwMode="auto">
          <a:xfrm>
            <a:off x="3200399" y="2536824"/>
            <a:ext cx="5439975" cy="1330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ＭＳ Ｐゴシック" charset="0"/>
                <a:cs typeface="Futura LT Condensed"/>
              </a:defRPr>
            </a:lvl1pPr>
            <a:lvl2pPr marL="742950" indent="-28575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2pPr>
            <a:lvl3pPr marL="11430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3pPr>
            <a:lvl4pPr marL="16002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4pPr>
            <a:lvl5pPr marL="20574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a:t>Fixed issues on IPad</a:t>
            </a:r>
          </a:p>
          <a:p>
            <a:pPr lvl="1"/>
            <a:r>
              <a:rPr lang="en-US" dirty="0"/>
              <a:t>Fixed tree hierarchy.</a:t>
            </a:r>
          </a:p>
          <a:p>
            <a:pPr lvl="1"/>
            <a:r>
              <a:rPr lang="en-US" dirty="0"/>
              <a:t>Fixed scripts for IPad functionality.</a:t>
            </a:r>
          </a:p>
        </p:txBody>
      </p:sp>
    </p:spTree>
    <p:extLst>
      <p:ext uri="{BB962C8B-B14F-4D97-AF65-F5344CB8AC3E}">
        <p14:creationId xmlns:p14="http://schemas.microsoft.com/office/powerpoint/2010/main" val="397180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a:t>
            </a:r>
          </a:p>
        </p:txBody>
      </p:sp>
      <p:sp>
        <p:nvSpPr>
          <p:cNvPr id="4" name="Footer Placeholder 3"/>
          <p:cNvSpPr>
            <a:spLocks noGrp="1"/>
          </p:cNvSpPr>
          <p:nvPr>
            <p:ph type="ftr" sz="quarter" idx="11"/>
          </p:nvPr>
        </p:nvSpPr>
        <p:spPr/>
        <p:txBody>
          <a:bodyPr/>
          <a:lstStyle/>
          <a:p>
            <a:pPr>
              <a:defRPr/>
            </a:pPr>
            <a:r>
              <a:rPr lang="en-JM"/>
              <a:t>Athens State University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538" y="983481"/>
            <a:ext cx="2285323" cy="2021124"/>
          </a:xfrm>
          <a:prstGeom prst="rect">
            <a:avLst/>
          </a:prstGeom>
        </p:spPr>
      </p:pic>
      <p:pic>
        <p:nvPicPr>
          <p:cNvPr id="6"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52400" y="983481"/>
            <a:ext cx="2651760" cy="18379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462" y="1133446"/>
            <a:ext cx="2479237" cy="1718368"/>
          </a:xfrm>
          <a:prstGeom prst="rect">
            <a:avLst/>
          </a:prstGeom>
        </p:spPr>
      </p:pic>
      <p:sp>
        <p:nvSpPr>
          <p:cNvPr id="8" name="TextBox 7"/>
          <p:cNvSpPr txBox="1"/>
          <p:nvPr/>
        </p:nvSpPr>
        <p:spPr>
          <a:xfrm>
            <a:off x="3758781" y="792981"/>
            <a:ext cx="1016836" cy="381000"/>
          </a:xfrm>
          <a:prstGeom prst="rect">
            <a:avLst/>
          </a:prstGeom>
          <a:noFill/>
        </p:spPr>
        <p:txBody>
          <a:bodyPr wrap="square" rtlCol="0">
            <a:spAutoFit/>
          </a:bodyPr>
          <a:lstStyle/>
          <a:p>
            <a:r>
              <a:rPr lang="en-US" dirty="0"/>
              <a:t>Level 3</a:t>
            </a:r>
          </a:p>
        </p:txBody>
      </p:sp>
      <p:sp>
        <p:nvSpPr>
          <p:cNvPr id="9" name="Content Placeholder 13"/>
          <p:cNvSpPr>
            <a:spLocks noGrp="1"/>
          </p:cNvSpPr>
          <p:nvPr>
            <p:ph idx="1"/>
          </p:nvPr>
        </p:nvSpPr>
        <p:spPr>
          <a:xfrm>
            <a:off x="457200" y="3297855"/>
            <a:ext cx="5439975" cy="1237603"/>
          </a:xfrm>
        </p:spPr>
        <p:txBody>
          <a:bodyPr/>
          <a:lstStyle/>
          <a:p>
            <a:r>
              <a:rPr lang="en-US" sz="1600" b="1" dirty="0"/>
              <a:t>Developed prefabs for level 3</a:t>
            </a:r>
          </a:p>
          <a:p>
            <a:pPr lvl="1"/>
            <a:r>
              <a:rPr lang="en-US" dirty="0"/>
              <a:t>Created the trimeric G-Protein</a:t>
            </a:r>
          </a:p>
          <a:p>
            <a:pPr lvl="1"/>
            <a:r>
              <a:rPr lang="en-US" dirty="0"/>
              <a:t>Received approval from customer for new pieces</a:t>
            </a:r>
          </a:p>
          <a:p>
            <a:pPr lvl="1"/>
            <a:r>
              <a:rPr lang="en-US" dirty="0"/>
              <a:t>Documented theory for new pieces</a:t>
            </a:r>
          </a:p>
          <a:p>
            <a:pPr lvl="1"/>
            <a:endParaRPr lang="en-US" dirty="0"/>
          </a:p>
        </p:txBody>
      </p:sp>
      <p:sp>
        <p:nvSpPr>
          <p:cNvPr id="10" name="TextBox 9"/>
          <p:cNvSpPr txBox="1"/>
          <p:nvPr/>
        </p:nvSpPr>
        <p:spPr>
          <a:xfrm>
            <a:off x="609600" y="2419350"/>
            <a:ext cx="1138453" cy="276999"/>
          </a:xfrm>
          <a:prstGeom prst="rect">
            <a:avLst/>
          </a:prstGeom>
          <a:noFill/>
        </p:spPr>
        <p:txBody>
          <a:bodyPr wrap="none" rtlCol="0">
            <a:spAutoFit/>
          </a:bodyPr>
          <a:lstStyle/>
          <a:p>
            <a:r>
              <a:rPr lang="en-US" sz="1200" dirty="0"/>
              <a:t>Alpha Subunit</a:t>
            </a:r>
          </a:p>
        </p:txBody>
      </p:sp>
      <p:sp>
        <p:nvSpPr>
          <p:cNvPr id="11" name="TextBox 10"/>
          <p:cNvSpPr txBox="1"/>
          <p:nvPr/>
        </p:nvSpPr>
        <p:spPr>
          <a:xfrm>
            <a:off x="3398211" y="2888014"/>
            <a:ext cx="1737976" cy="276999"/>
          </a:xfrm>
          <a:prstGeom prst="rect">
            <a:avLst/>
          </a:prstGeom>
          <a:noFill/>
        </p:spPr>
        <p:txBody>
          <a:bodyPr wrap="none" rtlCol="0">
            <a:spAutoFit/>
          </a:bodyPr>
          <a:lstStyle/>
          <a:p>
            <a:r>
              <a:rPr lang="en-US" sz="1200" dirty="0"/>
              <a:t>Beta Gamma Complex</a:t>
            </a:r>
          </a:p>
        </p:txBody>
      </p:sp>
      <p:sp>
        <p:nvSpPr>
          <p:cNvPr id="12" name="TextBox 11"/>
          <p:cNvSpPr txBox="1"/>
          <p:nvPr/>
        </p:nvSpPr>
        <p:spPr>
          <a:xfrm>
            <a:off x="6400800" y="2790161"/>
            <a:ext cx="1434111" cy="276999"/>
          </a:xfrm>
          <a:prstGeom prst="rect">
            <a:avLst/>
          </a:prstGeom>
          <a:noFill/>
        </p:spPr>
        <p:txBody>
          <a:bodyPr wrap="none" rtlCol="0">
            <a:spAutoFit/>
          </a:bodyPr>
          <a:lstStyle/>
          <a:p>
            <a:r>
              <a:rPr lang="en-US" sz="1200" dirty="0"/>
              <a:t>Trimeric G-Protein</a:t>
            </a:r>
          </a:p>
        </p:txBody>
      </p:sp>
    </p:spTree>
    <p:extLst>
      <p:ext uri="{BB962C8B-B14F-4D97-AF65-F5344CB8AC3E}">
        <p14:creationId xmlns:p14="http://schemas.microsoft.com/office/powerpoint/2010/main" val="17929602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lstStyle/>
          <a:p>
            <a:r>
              <a:rPr lang="en-US" dirty="0"/>
              <a:t>A fully functional level 1</a:t>
            </a:r>
          </a:p>
          <a:p>
            <a:pPr lvl="1"/>
            <a:r>
              <a:rPr lang="en-US" dirty="0"/>
              <a:t>Lag issues fixed</a:t>
            </a:r>
          </a:p>
          <a:p>
            <a:pPr lvl="1"/>
            <a:r>
              <a:rPr lang="en-US" dirty="0"/>
              <a:t>G-Protein no longer leaves cell wall</a:t>
            </a:r>
          </a:p>
          <a:p>
            <a:pPr lvl="1"/>
            <a:r>
              <a:rPr lang="en-US" dirty="0"/>
              <a:t>Fast forward button toggles on/off</a:t>
            </a:r>
          </a:p>
          <a:p>
            <a:r>
              <a:rPr lang="en-US" dirty="0"/>
              <a:t>A fully functional level 2</a:t>
            </a:r>
          </a:p>
          <a:p>
            <a:pPr lvl="1"/>
            <a:r>
              <a:rPr lang="en-US" dirty="0"/>
              <a:t>Left and right receptors created</a:t>
            </a:r>
          </a:p>
          <a:p>
            <a:pPr lvl="1"/>
            <a:r>
              <a:rPr lang="en-US" dirty="0"/>
              <a:t>Added mobility and snapping functionality</a:t>
            </a:r>
          </a:p>
          <a:p>
            <a:pPr lvl="1"/>
            <a:r>
              <a:rPr lang="en-US" dirty="0" err="1"/>
              <a:t>Ipad</a:t>
            </a:r>
            <a:r>
              <a:rPr lang="en-US" dirty="0"/>
              <a:t> issues tested and fixed</a:t>
            </a:r>
          </a:p>
          <a:p>
            <a:r>
              <a:rPr lang="en-US" dirty="0"/>
              <a:t>Began implementation of level 3</a:t>
            </a:r>
          </a:p>
          <a:p>
            <a:pPr lvl="1"/>
            <a:r>
              <a:rPr lang="en-US" dirty="0"/>
              <a:t>Creation of trimeric g-protein</a:t>
            </a:r>
          </a:p>
          <a:p>
            <a:pPr lvl="1"/>
            <a:r>
              <a:rPr lang="en-US" dirty="0"/>
              <a:t>Documentation for level 3 completion created</a:t>
            </a:r>
          </a:p>
          <a:p>
            <a:pPr lvl="1"/>
            <a:endParaRPr lang="en-US" dirty="0"/>
          </a:p>
          <a:p>
            <a:pPr lvl="1"/>
            <a:endParaRPr lang="en-US" dirty="0"/>
          </a:p>
          <a:p>
            <a:endParaRPr lang="en-US" dirty="0"/>
          </a:p>
        </p:txBody>
      </p:sp>
    </p:spTree>
    <p:extLst>
      <p:ext uri="{BB962C8B-B14F-4D97-AF65-F5344CB8AC3E}">
        <p14:creationId xmlns:p14="http://schemas.microsoft.com/office/powerpoint/2010/main" val="277187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54444" r="34565" b="16369"/>
          <a:stretch/>
        </p:blipFill>
        <p:spPr>
          <a:xfrm>
            <a:off x="457200" y="860425"/>
            <a:ext cx="8200284" cy="2244726"/>
          </a:xfrm>
        </p:spPr>
      </p:pic>
      <p:sp>
        <p:nvSpPr>
          <p:cNvPr id="4" name="TextBox 3"/>
          <p:cNvSpPr txBox="1"/>
          <p:nvPr/>
        </p:nvSpPr>
        <p:spPr>
          <a:xfrm>
            <a:off x="4495800" y="285750"/>
            <a:ext cx="2057400" cy="369332"/>
          </a:xfrm>
          <a:prstGeom prst="rect">
            <a:avLst/>
          </a:prstGeom>
          <a:noFill/>
        </p:spPr>
        <p:txBody>
          <a:bodyPr wrap="square" rtlCol="0" anchor="t">
            <a:spAutoFit/>
          </a:bodyPr>
          <a:lstStyle/>
          <a:p>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55926" r="35185" b="15926"/>
          <a:stretch/>
        </p:blipFill>
        <p:spPr>
          <a:xfrm>
            <a:off x="457200" y="2803526"/>
            <a:ext cx="8200284" cy="1749424"/>
          </a:xfrm>
          <a:prstGeom prst="rect">
            <a:avLst/>
          </a:prstGeom>
        </p:spPr>
      </p:pic>
    </p:spTree>
    <p:extLst>
      <p:ext uri="{BB962C8B-B14F-4D97-AF65-F5344CB8AC3E}">
        <p14:creationId xmlns:p14="http://schemas.microsoft.com/office/powerpoint/2010/main" val="161202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r>
              <a:rPr lang="en-US" b="1" dirty="0"/>
              <a:t>Previous Version:</a:t>
            </a:r>
          </a:p>
          <a:p>
            <a:pPr lvl="1"/>
            <a:r>
              <a:rPr lang="en-US" dirty="0"/>
              <a:t>Contained functional level one</a:t>
            </a:r>
          </a:p>
          <a:p>
            <a:pPr lvl="1"/>
            <a:r>
              <a:rPr lang="en-US" dirty="0"/>
              <a:t>G-protein did not work correctly</a:t>
            </a:r>
          </a:p>
          <a:p>
            <a:pPr lvl="1"/>
            <a:r>
              <a:rPr lang="en-US" dirty="0"/>
              <a:t>Fast forward but did not work correctly</a:t>
            </a:r>
          </a:p>
          <a:p>
            <a:pPr lvl="1"/>
            <a:r>
              <a:rPr lang="en-US" dirty="0"/>
              <a:t>Very </a:t>
            </a:r>
            <a:r>
              <a:rPr lang="en-US" dirty="0" err="1"/>
              <a:t>laggy</a:t>
            </a:r>
            <a:endParaRPr lang="en-US" dirty="0"/>
          </a:p>
          <a:p>
            <a:r>
              <a:rPr lang="en-US" b="1" dirty="0"/>
              <a:t>Latest Version:</a:t>
            </a:r>
          </a:p>
          <a:p>
            <a:pPr lvl="1"/>
            <a:r>
              <a:rPr lang="en-US" dirty="0"/>
              <a:t>Contains functional level one &amp; two</a:t>
            </a:r>
          </a:p>
          <a:p>
            <a:pPr lvl="1"/>
            <a:r>
              <a:rPr lang="en-US" dirty="0"/>
              <a:t>Runs smoothly</a:t>
            </a:r>
          </a:p>
          <a:p>
            <a:pPr lvl="1"/>
            <a:r>
              <a:rPr lang="en-US" dirty="0"/>
              <a:t>All parts function as intended for both levels</a:t>
            </a:r>
          </a:p>
          <a:p>
            <a:pPr lvl="1"/>
            <a:r>
              <a:rPr lang="en-US" dirty="0"/>
              <a:t>Contains new pre-</a:t>
            </a:r>
            <a:r>
              <a:rPr lang="en-US" dirty="0" err="1"/>
              <a:t>fabs</a:t>
            </a:r>
            <a:r>
              <a:rPr lang="en-US" dirty="0"/>
              <a:t> for level three</a:t>
            </a:r>
          </a:p>
          <a:p>
            <a:pPr lvl="1"/>
            <a:r>
              <a:rPr lang="en-US" dirty="0"/>
              <a:t>Created fixed for </a:t>
            </a:r>
            <a:r>
              <a:rPr lang="en-US" dirty="0" err="1"/>
              <a:t>Ipad</a:t>
            </a:r>
            <a:endParaRPr lang="en-US" dirty="0"/>
          </a:p>
          <a:p>
            <a:pPr marL="457200" lvl="1" indent="0">
              <a:buNone/>
            </a:pPr>
            <a:endParaRPr lang="en-US" dirty="0"/>
          </a:p>
        </p:txBody>
      </p:sp>
    </p:spTree>
    <p:extLst>
      <p:ext uri="{BB962C8B-B14F-4D97-AF65-F5344CB8AC3E}">
        <p14:creationId xmlns:p14="http://schemas.microsoft.com/office/powerpoint/2010/main" val="4037059624"/>
      </p:ext>
    </p:extLst>
  </p:cSld>
  <p:clrMapOvr>
    <a:masterClrMapping/>
  </p:clrMapOvr>
</p:sld>
</file>

<file path=ppt/theme/theme1.xml><?xml version="1.0" encoding="utf-8"?>
<a:theme xmlns:a="http://schemas.openxmlformats.org/drawingml/2006/main" name="AthensStateOfficial">
  <a:themeElements>
    <a:clrScheme name="ASU Theme">
      <a:dk1>
        <a:srgbClr val="006699"/>
      </a:dk1>
      <a:lt1>
        <a:sysClr val="window" lastClr="FFFFFF"/>
      </a:lt1>
      <a:dk2>
        <a:srgbClr val="004466"/>
      </a:dk2>
      <a:lt2>
        <a:srgbClr val="EEEEDE"/>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C424613-483F-024D-A179-F8E1EBAB6A49}" vid="{51346DD0-00FB-7443-BFDB-E8D2C67323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Revised CS452 Final Presentation</Template>
  <TotalTime>1782</TotalTime>
  <Words>726</Words>
  <Application>Microsoft Office PowerPoint</Application>
  <PresentationFormat>On-screen Show (16:9)</PresentationFormat>
  <Paragraphs>126</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ＭＳ Ｐゴシック</vt:lpstr>
      <vt:lpstr>Arial</vt:lpstr>
      <vt:lpstr>Bebas Neue</vt:lpstr>
      <vt:lpstr>BebasNEUE</vt:lpstr>
      <vt:lpstr>Calibri</vt:lpstr>
      <vt:lpstr>Courier New</vt:lpstr>
      <vt:lpstr>Futura LT Bold</vt:lpstr>
      <vt:lpstr>Futura LT Condensed</vt:lpstr>
      <vt:lpstr>Mangal</vt:lpstr>
      <vt:lpstr>Pacifico</vt:lpstr>
      <vt:lpstr>Trajan Pro</vt:lpstr>
      <vt:lpstr>AthensStateOfficial</vt:lpstr>
      <vt:lpstr>BioRubeBot</vt:lpstr>
      <vt:lpstr>The customer’s problem…</vt:lpstr>
      <vt:lpstr>Challenge to the team…</vt:lpstr>
      <vt:lpstr>Proposed solution</vt:lpstr>
      <vt:lpstr>Details</vt:lpstr>
      <vt:lpstr>Details</vt:lpstr>
      <vt:lpstr>Results</vt:lpstr>
      <vt:lpstr>Demonstration</vt:lpstr>
      <vt:lpstr>Demonstration</vt:lpstr>
      <vt:lpstr>Conclusions</vt:lpstr>
      <vt:lpstr>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jdauwen@my.athens.edu</dc:creator>
  <cp:lastModifiedBy>Denzel</cp:lastModifiedBy>
  <cp:revision>96</cp:revision>
  <dcterms:created xsi:type="dcterms:W3CDTF">2015-11-25T20:28:22Z</dcterms:created>
  <dcterms:modified xsi:type="dcterms:W3CDTF">2017-04-26T22:15:02Z</dcterms:modified>
</cp:coreProperties>
</file>