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38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74A75"/>
    <a:srgbClr val="164A76"/>
    <a:srgbClr val="154A76"/>
    <a:srgbClr val="0065B0"/>
    <a:srgbClr val="FF0505"/>
    <a:srgbClr val="EA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8"/>
  </p:normalViewPr>
  <p:slideViewPr>
    <p:cSldViewPr>
      <p:cViewPr varScale="1">
        <p:scale>
          <a:sx n="108" d="100"/>
          <a:sy n="108" d="100"/>
        </p:scale>
        <p:origin x="245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B21C36F-3D9D-4C17-B60D-5CF189A067ED}" type="datetimeFigureOut">
              <a:rPr lang="en-JM"/>
              <a:pPr>
                <a:defRPr/>
              </a:pPr>
              <a:t>21/07/2015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CF9A5CF-558B-4EB9-BEB1-EC9166B3986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7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82A7D35-A956-4A43-8581-DE6D6CE788A6}" type="datetimeFigureOut">
              <a:rPr lang="en-JM"/>
              <a:pPr>
                <a:defRPr/>
              </a:pPr>
              <a:t>21/07/2015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67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3F45A8-EFFB-45EA-B061-44A258B2EA7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57998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B7613-325B-427A-A30B-D9A0483802C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046547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F3572-81AB-4E29-86CA-624E5B8F0E7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544837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BE64E-01F7-4F54-850A-46ACD4C73C3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040302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E94F-F3DF-4937-BBB1-41B557DAF2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168326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9420C-234E-4186-AEF0-0A35E6A32C4D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9787753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1FD8-7056-4983-94A2-6425551D071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12377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24A-2F11-47DF-968E-B4B8053171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6699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A995-827D-45F7-9EA0-026D244D56C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06008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A89-FE03-4018-9355-2EF170E85CF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8604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228600" y="1600200"/>
            <a:ext cx="4572000" cy="26479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4876800" y="1935748"/>
            <a:ext cx="8382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4876800" y="25643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4876800" y="31739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4876800" y="37835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9A1F-2C94-4411-8AE5-2C72312DA4E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5424656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0FD3-E1A0-412F-9E9D-8BBC0FFD82E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46875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228600" y="1600200"/>
            <a:ext cx="45720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8B1B-AA20-45AC-920C-2BA9469A2BA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6564305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63855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3943350"/>
            <a:ext cx="29718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1400-DA19-4661-ACEB-849D8E2651C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9612453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73FD-1EAA-4DF2-BA70-DD9012FAD4C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4612492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903D7-1F55-4FFB-83F2-481211F38EE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001763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FD8A-2D07-43F3-A126-76BC70E4FFF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095855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B27E2-B4FC-4DE2-9D62-D0489B5369A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2212778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9DD8-C017-45D9-A565-7A5B4710BF9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58417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CAFC-D344-49A8-A4D4-E688D7E9057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7322300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7E5F6-59C4-44E7-88A3-8CDCD4A8775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640106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305F-C108-4934-87DC-EDEAF28B346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333894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85C4-1512-40CD-ADFB-D85F07D2899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5202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5A51-5E4F-433D-A4D7-59F7209C406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754377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3CF4-0A4A-49F5-ACDB-1F2F711C3001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36225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334601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71A-465F-4AB2-B9FB-202E196DD8D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69987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993A-98E7-4461-989F-972C4B4A53AF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77593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C885-6D61-4DFF-9608-C51C6211144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9563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CD8E-D415-4728-8D1F-66F4010DD0F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358390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F84E-76CC-427A-8C4F-0F48A7C0F62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76316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E38C-77C3-4F47-9192-7A06451B136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4602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67FDF-759A-4119-8E33-181F5A57C78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749060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JM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utura LT Condensed" pitchFamily="2" charset="0"/>
              </a:defRPr>
            </a:lvl1pPr>
          </a:lstStyle>
          <a:p>
            <a:pPr>
              <a:defRPr/>
            </a:pPr>
            <a:fld id="{EE672910-75FF-4C1E-8EE2-A7599B1DEC3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809" r:id="rId9"/>
    <p:sldLayoutId id="2147483810" r:id="rId10"/>
    <p:sldLayoutId id="2147483811" r:id="rId11"/>
    <p:sldLayoutId id="2147483812" r:id="rId12"/>
    <p:sldLayoutId id="2147483792" r:id="rId13"/>
    <p:sldLayoutId id="2147483813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14" r:id="rId21"/>
    <p:sldLayoutId id="2147483799" r:id="rId22"/>
    <p:sldLayoutId id="2147483815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16" r:id="rId32"/>
    <p:sldLayoutId id="2147483817" r:id="rId33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CS452 – Senior Software Engineering Capstone Project</a:t>
            </a: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1125" y="32956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rgbClr val="006699"/>
                </a:solidFill>
                <a:latin typeface="BebasNEUE" pitchFamily="34" charset="0"/>
              </a:rPr>
              <a:t>Summer 2015</a:t>
            </a:r>
            <a:endParaRPr lang="en-JM" sz="1400" dirty="0">
              <a:solidFill>
                <a:srgbClr val="006699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4550"/>
            <a:ext cx="6553200" cy="457200"/>
          </a:xfrm>
        </p:spPr>
        <p:txBody>
          <a:bodyPr/>
          <a:lstStyle/>
          <a:p>
            <a:pPr eaLnBrk="1" hangingPunct="1"/>
            <a:r>
              <a:rPr lang="en-JM" dirty="0" err="1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BioRubeBot</a:t>
            </a:r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 Project</a:t>
            </a: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51125" y="3733800"/>
            <a:ext cx="3810000" cy="742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rgbClr val="006699"/>
                </a:solidFill>
                <a:latin typeface="BebasNEUE" pitchFamily="34" charset="0"/>
              </a:rPr>
              <a:t>Development Team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chemeClr val="tx2">
                    <a:lumMod val="50000"/>
                  </a:schemeClr>
                </a:solidFill>
                <a:latin typeface="BebasNEUE" pitchFamily="34" charset="0"/>
              </a:rPr>
              <a:t>Eric Rogers	Danny Carroll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chemeClr val="tx2">
                    <a:lumMod val="50000"/>
                  </a:schemeClr>
                </a:solidFill>
                <a:latin typeface="BebasNEUE" pitchFamily="34" charset="0"/>
              </a:rPr>
              <a:t>Jonathan Crowell	Jeremy Rogers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began…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Continuing development work on the </a:t>
            </a:r>
            <a:r>
              <a:rPr lang="en-US" sz="2000" dirty="0" err="1" smtClean="0"/>
              <a:t>BioRubeBot</a:t>
            </a:r>
            <a:r>
              <a:rPr lang="en-US" sz="2000" dirty="0" smtClean="0"/>
              <a:t> simulation project for our client, Dr. Sara Cline Ph.D. </a:t>
            </a:r>
          </a:p>
          <a:p>
            <a:r>
              <a:rPr lang="en-US" sz="2000" dirty="0" smtClean="0"/>
              <a:t>The purpose of the simulation is to simulate the MAPK signaling process inside a cell.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Learning the Unity Engine</a:t>
            </a:r>
          </a:p>
          <a:p>
            <a:r>
              <a:rPr lang="en-US" sz="2000" dirty="0" smtClean="0"/>
              <a:t>Learning C#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46375"/>
            <a:ext cx="446890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When the project was handed off to us, the previous team had accomplished the following:</a:t>
            </a:r>
          </a:p>
          <a:p>
            <a:r>
              <a:rPr lang="en-US" sz="2000" dirty="0" smtClean="0"/>
              <a:t>Initial design of the sandbox in Unity</a:t>
            </a:r>
          </a:p>
          <a:p>
            <a:r>
              <a:rPr lang="en-US" sz="2000" dirty="0" smtClean="0"/>
              <a:t>Coding of the menu and control functions</a:t>
            </a:r>
          </a:p>
          <a:p>
            <a:r>
              <a:rPr lang="en-US" sz="2000" dirty="0" smtClean="0"/>
              <a:t>Design of the objects to be used</a:t>
            </a:r>
          </a:p>
          <a:p>
            <a:r>
              <a:rPr lang="en-US" sz="2000" dirty="0" smtClean="0"/>
              <a:t>Limited simulation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3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Complete the </a:t>
            </a:r>
            <a:r>
              <a:rPr lang="en-US" sz="2000" dirty="0" smtClean="0"/>
              <a:t>implementation of the remaining five objects with </a:t>
            </a:r>
            <a:r>
              <a:rPr lang="en-US" sz="2000" dirty="0" smtClean="0"/>
              <a:t>respect to spawn and movement.</a:t>
            </a:r>
          </a:p>
          <a:p>
            <a:r>
              <a:rPr lang="en-US" sz="2000" dirty="0" smtClean="0"/>
              <a:t>Begin work on coding the interactions between the objects used in the simulation</a:t>
            </a:r>
            <a:r>
              <a:rPr lang="en-US" sz="2000" dirty="0" smtClean="0"/>
              <a:t>. Our main focus was the G-protein and its interaction with the receptor, GTP, and GDP.</a:t>
            </a:r>
            <a:endParaRPr lang="en-US" sz="2000" dirty="0" smtClean="0"/>
          </a:p>
          <a:p>
            <a:r>
              <a:rPr lang="en-US" sz="2000" dirty="0" smtClean="0"/>
              <a:t>Develop and interactive tutorial for first time users of the simulation.</a:t>
            </a:r>
          </a:p>
          <a:p>
            <a:r>
              <a:rPr lang="en-US" sz="2000" dirty="0" smtClean="0"/>
              <a:t>Research other methods for determining the objects movement (i.e. pathing).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2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Completed implementation of the remaining objects for spawn and movement</a:t>
            </a:r>
          </a:p>
          <a:p>
            <a:r>
              <a:rPr lang="en-US" sz="2000" dirty="0" smtClean="0"/>
              <a:t>Completed object interactions for the G-Protein object</a:t>
            </a:r>
          </a:p>
          <a:p>
            <a:r>
              <a:rPr lang="en-US" sz="2000" dirty="0" smtClean="0"/>
              <a:t>Added Pan and Pinch-to-Zoom functionality for </a:t>
            </a:r>
            <a:r>
              <a:rPr lang="en-US" sz="2000" dirty="0" smtClean="0"/>
              <a:t>touchscreens</a:t>
            </a:r>
          </a:p>
          <a:p>
            <a:r>
              <a:rPr lang="en-US" sz="2000" dirty="0" smtClean="0"/>
              <a:t>Redesign the start screen</a:t>
            </a:r>
            <a:endParaRPr lang="en-US" sz="2000" dirty="0" smtClean="0"/>
          </a:p>
          <a:p>
            <a:r>
              <a:rPr lang="en-US" sz="2000" dirty="0" smtClean="0"/>
              <a:t>Implemented tutorial</a:t>
            </a:r>
          </a:p>
          <a:p>
            <a:r>
              <a:rPr lang="en-US" sz="2000" dirty="0" smtClean="0"/>
              <a:t>Implemented new pathing algorithm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Unity is a very powerful, very versatile design tool.</a:t>
            </a:r>
          </a:p>
          <a:p>
            <a:r>
              <a:rPr lang="en-US" sz="2000" dirty="0" smtClean="0"/>
              <a:t>Working with a team can be both challenging and rewarding.</a:t>
            </a:r>
          </a:p>
          <a:p>
            <a:r>
              <a:rPr lang="en-US" sz="2000" dirty="0" smtClean="0"/>
              <a:t>Adapting the concepts from biology into a functioning simulation is challenging.</a:t>
            </a:r>
          </a:p>
          <a:p>
            <a:r>
              <a:rPr lang="en-US" sz="2000" dirty="0" smtClean="0"/>
              <a:t>Managing tasks and deadlines is vital to the success of a project.</a:t>
            </a:r>
          </a:p>
          <a:p>
            <a:r>
              <a:rPr lang="en-US" sz="2000" dirty="0" smtClean="0"/>
              <a:t>Complete documentation is important to future iterations of the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952750"/>
            <a:ext cx="1281112" cy="169127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thensStateOfficial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424613-483F-024D-A179-F8E1EBAB6A49}" vid="{51346DD0-00FB-7443-BFDB-E8D2C67323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Revised CS452 Final Presentation</Template>
  <TotalTime>55</TotalTime>
  <Words>286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Bebas Neue</vt:lpstr>
      <vt:lpstr>BebasNEUE</vt:lpstr>
      <vt:lpstr>Calibri</vt:lpstr>
      <vt:lpstr>Courier New</vt:lpstr>
      <vt:lpstr>Futura LT Bold</vt:lpstr>
      <vt:lpstr>Futura LT Condensed</vt:lpstr>
      <vt:lpstr>Pacifico</vt:lpstr>
      <vt:lpstr>Trajan Pro</vt:lpstr>
      <vt:lpstr>AthensStateOfficial</vt:lpstr>
      <vt:lpstr>BioRubeBot Project</vt:lpstr>
      <vt:lpstr>Where we began…</vt:lpstr>
      <vt:lpstr>Challenge to the team…</vt:lpstr>
      <vt:lpstr>The Story So Far……</vt:lpstr>
      <vt:lpstr>Our Tasks</vt:lpstr>
      <vt:lpstr>Our Contributions</vt:lpstr>
      <vt:lpstr>Our Takeaways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BioRubeBot Project</dc:title>
  <dc:creator>Microsoft account</dc:creator>
  <cp:lastModifiedBy>Microsoft account</cp:lastModifiedBy>
  <cp:revision>7</cp:revision>
  <dcterms:created xsi:type="dcterms:W3CDTF">2015-07-15T19:09:31Z</dcterms:created>
  <dcterms:modified xsi:type="dcterms:W3CDTF">2015-07-21T17:44:01Z</dcterms:modified>
</cp:coreProperties>
</file>