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n Wood" initials="RW" lastIdx="3" clrIdx="0">
    <p:extLst>
      <p:ext uri="{19B8F6BF-5375-455C-9EA6-DF929625EA0E}">
        <p15:presenceInfo xmlns:p15="http://schemas.microsoft.com/office/powerpoint/2012/main" userId="S::rwood4@my.athens.edu::4845bddf-57e2-4d72-891e-6a1ec020d5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57"/>
    <p:restoredTop sz="96405"/>
  </p:normalViewPr>
  <p:slideViewPr>
    <p:cSldViewPr snapToGrid="0" snapToObjects="1">
      <p:cViewPr varScale="1">
        <p:scale>
          <a:sx n="128" d="100"/>
          <a:sy n="128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F34BF-712A-0643-8EC8-7DCBAE62A3CD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9F866-0027-C843-8674-1563E06A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54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929AEBC-83EF-AC4C-AC8C-FC8C7A735B7A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C23B-9040-B546-A962-091F9F315267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C65A-E97A-C243-A006-FD15FD43BBDF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B78B-A6E7-E44A-A6F4-183617DC5E0C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0208-406B-FA48-AF5C-5B86E245A57C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8892-3767-EB4D-A127-7ED5FDF1FB79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084C-4CE2-2D48-BD81-90A070AEB2BA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0B97A2F-FFEC-544A-9C48-D46DE077646B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AE5090E-91DF-C742-B7AD-E89EFB0DE9DF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2171-AB77-A642-951E-30FBA07ED164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A087-EB21-D847-B46C-64CE2A298F08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F379-FF43-804F-A90A-F3D8420998FE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8D71-6222-DF47-A911-F8635ACBA986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3A91-32C2-3540-8186-BB2BD592F961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B892-FA78-1B4F-87FA-174CF7E857E0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DDAD-B7FB-DD46-A6FB-04ADAA906E8A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3B8B-7B02-6242-AD5C-EE37FEFF210E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2F032B0-9697-9C46-A1ED-53EE914D384D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5906-93B1-C74E-86EE-82163288F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BioRube</a:t>
            </a:r>
            <a:r>
              <a:rPr lang="en-US" dirty="0"/>
              <a:t> Bot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B5E1A-EFE1-784F-8A1D-E80628609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Status of activities</a:t>
            </a:r>
          </a:p>
        </p:txBody>
      </p:sp>
    </p:spTree>
    <p:extLst>
      <p:ext uri="{BB962C8B-B14F-4D97-AF65-F5344CB8AC3E}">
        <p14:creationId xmlns:p14="http://schemas.microsoft.com/office/powerpoint/2010/main" val="118250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1569-E13E-E542-8F3C-E2ECDC76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73336-9FAD-1E49-A110-BC1DB024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BF8F4-CC0C-AA4D-A865-9EF1974E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9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D054-54FC-2341-9E5F-5B99C06B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BioRube</a:t>
            </a:r>
            <a:r>
              <a:rPr lang="en-US" dirty="0"/>
              <a:t>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762E0-38E2-1E4A-9BFC-90CC6845F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538883"/>
          </a:xfrm>
        </p:spPr>
        <p:txBody>
          <a:bodyPr/>
          <a:lstStyle/>
          <a:p>
            <a:r>
              <a:rPr lang="en-US" dirty="0" err="1"/>
              <a:t>BioRube</a:t>
            </a:r>
            <a:r>
              <a:rPr lang="en-US" dirty="0"/>
              <a:t> Bot is a game developed for the iPad</a:t>
            </a:r>
          </a:p>
          <a:p>
            <a:pPr lvl="1"/>
            <a:r>
              <a:rPr lang="en-US" dirty="0"/>
              <a:t>Allows users to learn about Biological Concepts in a fun stress-free way</a:t>
            </a:r>
          </a:p>
          <a:p>
            <a:pPr lvl="1"/>
            <a:r>
              <a:rPr lang="en-US" dirty="0"/>
              <a:t>Users can spawn various elements of the G-Protein Signaling process</a:t>
            </a:r>
          </a:p>
          <a:p>
            <a:pPr lvl="1"/>
            <a:r>
              <a:rPr lang="en-US" dirty="0"/>
              <a:t>These interact appropriately to show how the process works</a:t>
            </a:r>
          </a:p>
          <a:p>
            <a:pPr lvl="1"/>
            <a:r>
              <a:rPr lang="en-US" dirty="0"/>
              <a:t>Target users are all ages from elementary to college students</a:t>
            </a:r>
          </a:p>
          <a:p>
            <a:r>
              <a:rPr lang="en-US" dirty="0"/>
              <a:t>It is important because</a:t>
            </a:r>
          </a:p>
          <a:p>
            <a:pPr lvl="1"/>
            <a:r>
              <a:rPr lang="en-US" dirty="0"/>
              <a:t>The Biology department is able to use it to make learning fun</a:t>
            </a:r>
          </a:p>
          <a:p>
            <a:pPr lvl="1"/>
            <a:r>
              <a:rPr lang="en-US" dirty="0"/>
              <a:t>This helps players to retain the knowledge they gain while playing the game</a:t>
            </a:r>
          </a:p>
          <a:p>
            <a:r>
              <a:rPr lang="en-US" dirty="0"/>
              <a:t>The game has not been working with recent versions of 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39CA-162B-1A40-B4C6-AF0BDA21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3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D72A-DB8F-A044-8042-B857A7C5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708F3-FE16-7C4E-92B6-5AA12335F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game running with current versions of iOS</a:t>
            </a:r>
          </a:p>
          <a:p>
            <a:r>
              <a:rPr lang="en-US" dirty="0"/>
              <a:t>Merge the second level into the first</a:t>
            </a:r>
          </a:p>
          <a:p>
            <a:r>
              <a:rPr lang="en-US" dirty="0"/>
              <a:t>Create a new second level based on Trimeric G-Protein Signaling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4CB9F-CF69-C94D-B6F6-B634B95A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8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8640-C130-8046-A213-24FBE177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for Current 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1F95F-3D2F-8D43-92DB-D314E3D61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25203"/>
            <a:ext cx="9450098" cy="42370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Difficult to determine proper starting point with multiple repositories, unclear what was latest and which was development repository</a:t>
            </a:r>
          </a:p>
          <a:p>
            <a:pPr lvl="1"/>
            <a:r>
              <a:rPr lang="en-US" dirty="0"/>
              <a:t>Repository included files that should not be versioned, which seemed to cause Unity to duplicate files when importing project</a:t>
            </a:r>
          </a:p>
          <a:p>
            <a:pPr lvl="1"/>
            <a:r>
              <a:rPr lang="en-US" dirty="0"/>
              <a:t>Unfamiliar with previous work and a steep Unity, git, and C# learning curve</a:t>
            </a:r>
          </a:p>
          <a:p>
            <a:r>
              <a:rPr lang="en-US" dirty="0"/>
              <a:t>Accomplishments</a:t>
            </a:r>
          </a:p>
          <a:p>
            <a:pPr lvl="1"/>
            <a:r>
              <a:rPr lang="en-US" dirty="0"/>
              <a:t>Merged Summer 2019 content from separate repository including all history and functionality</a:t>
            </a:r>
          </a:p>
          <a:p>
            <a:pPr lvl="1"/>
            <a:r>
              <a:rPr lang="en-US" dirty="0"/>
              <a:t>Removed items that did not need versioning, created </a:t>
            </a:r>
            <a:r>
              <a:rPr lang="en-US" dirty="0" err="1"/>
              <a:t>gitignore</a:t>
            </a:r>
            <a:r>
              <a:rPr lang="en-US" dirty="0"/>
              <a:t> file so such files will not be committed going forward</a:t>
            </a:r>
          </a:p>
          <a:p>
            <a:pPr lvl="1"/>
            <a:r>
              <a:rPr lang="en-US" dirty="0"/>
              <a:t>Determined cause of game not running was out-of-date libraries and updated them</a:t>
            </a:r>
          </a:p>
          <a:p>
            <a:pPr lvl="1"/>
            <a:r>
              <a:rPr lang="en-US" dirty="0"/>
              <a:t>The game could then be played through to completion without error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F2C03-10A9-7146-88C3-1F407834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1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3928-6AC5-DB48-96E3-CB8AB5AE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First Two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B421-3DFF-B74D-9776-FDD723FC0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Client’s Specification</a:t>
            </a:r>
          </a:p>
          <a:p>
            <a:pPr lvl="1"/>
            <a:r>
              <a:rPr lang="en-US" dirty="0"/>
              <a:t>The functionality of level two was only slightly more than level one</a:t>
            </a:r>
          </a:p>
          <a:p>
            <a:pPr lvl="1"/>
            <a:r>
              <a:rPr lang="en-US" dirty="0"/>
              <a:t>The desire was to simplify the game so that it was just one level</a:t>
            </a:r>
          </a:p>
          <a:p>
            <a:r>
              <a:rPr lang="en-US" dirty="0"/>
              <a:t>Accomplishments</a:t>
            </a:r>
          </a:p>
          <a:p>
            <a:pPr lvl="1"/>
            <a:r>
              <a:rPr lang="en-US" dirty="0"/>
              <a:t>Removed the first level</a:t>
            </a:r>
          </a:p>
          <a:p>
            <a:pPr lvl="1"/>
            <a:r>
              <a:rPr lang="en-US" dirty="0"/>
              <a:t>Renamed the second level to be level one</a:t>
            </a:r>
          </a:p>
          <a:p>
            <a:pPr lvl="1"/>
            <a:r>
              <a:rPr lang="en-US" dirty="0"/>
              <a:t>Reassociated any Level 2 associations within the code appropriately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D0A75-9041-FB44-BE2C-BAE678A9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7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07FB-182B-1B4F-A3B5-2642E90D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A592B-CFAD-0046-AB46-5F07794B2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93561"/>
            <a:ext cx="8825659" cy="3416300"/>
          </a:xfrm>
        </p:spPr>
        <p:txBody>
          <a:bodyPr/>
          <a:lstStyle/>
          <a:p>
            <a:r>
              <a:rPr lang="en-US" dirty="0"/>
              <a:t>Develop requirements for level from discussions with client</a:t>
            </a:r>
          </a:p>
          <a:p>
            <a:r>
              <a:rPr lang="en-US" dirty="0"/>
              <a:t>Update User’s Guide to be more streamlined and reflect changes</a:t>
            </a:r>
          </a:p>
          <a:p>
            <a:r>
              <a:rPr lang="en-US" dirty="0"/>
              <a:t>Develop new graphical elements (Prefabs)</a:t>
            </a:r>
          </a:p>
          <a:p>
            <a:pPr lvl="1"/>
            <a:r>
              <a:rPr lang="en-US" dirty="0"/>
              <a:t>G-Protein Coupled Receptor (GPCR) (Active and Inactive versions)</a:t>
            </a:r>
          </a:p>
          <a:p>
            <a:pPr lvl="1"/>
            <a:r>
              <a:rPr lang="en-US" dirty="0"/>
              <a:t>Adenylyl Cyclase (Active and Inactive versions)</a:t>
            </a:r>
          </a:p>
          <a:p>
            <a:pPr lvl="1"/>
            <a:r>
              <a:rPr lang="en-US" dirty="0"/>
              <a:t>cAMP</a:t>
            </a:r>
          </a:p>
          <a:p>
            <a:pPr lvl="1"/>
            <a:r>
              <a:rPr lang="en-US" dirty="0"/>
              <a:t>Trimeric G-Protein</a:t>
            </a:r>
          </a:p>
          <a:p>
            <a:pPr lvl="2"/>
            <a:r>
              <a:rPr lang="en-US" dirty="0"/>
              <a:t>Alpha Subunit</a:t>
            </a:r>
          </a:p>
          <a:p>
            <a:pPr lvl="2"/>
            <a:r>
              <a:rPr lang="en-US" dirty="0"/>
              <a:t>Beta-Gamma Complex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797DD-D3C4-FB42-894C-6E8420A7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7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AB8B-A56D-5E4A-9A0D-4091FC2E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179C3-335C-5B44-8B5C-57EEF83AA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Behavioral code</a:t>
            </a:r>
          </a:p>
          <a:p>
            <a:pPr lvl="1"/>
            <a:r>
              <a:rPr lang="en-US" dirty="0"/>
              <a:t>Spawn Prefabs as Game Objects</a:t>
            </a:r>
          </a:p>
          <a:p>
            <a:pPr lvl="1"/>
            <a:r>
              <a:rPr lang="en-US" dirty="0"/>
              <a:t>Have them move about the game as necessary</a:t>
            </a:r>
          </a:p>
          <a:p>
            <a:pPr lvl="1"/>
            <a:r>
              <a:rPr lang="en-US" dirty="0"/>
              <a:t>Certain Game Objects seek each other out to bind under particular conditions</a:t>
            </a:r>
          </a:p>
          <a:p>
            <a:pPr lvl="1"/>
            <a:r>
              <a:rPr lang="en-US" dirty="0"/>
              <a:t>Game Objects interact, leave the game in explosions, and spawn new Game Objects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99149-C80E-FF47-86DC-C1494986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4466-00DE-234C-BBBB-71BACAA7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8890-3C2A-5545-9CA4-32732204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26DB9-09BB-DE46-A4F7-D8C93C0F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1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625F-4288-9749-8EDF-D24126F6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056A4-D501-2143-B24D-744CD5D21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6283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Active Adenylyl Cyclase</a:t>
            </a:r>
          </a:p>
          <a:p>
            <a:pPr lvl="1"/>
            <a:r>
              <a:rPr lang="en-US" dirty="0"/>
              <a:t>ATPs should seek the nearest active Cyclase</a:t>
            </a:r>
          </a:p>
          <a:p>
            <a:pPr lvl="1"/>
            <a:r>
              <a:rPr lang="en-US" dirty="0"/>
              <a:t>Right now they all seek the same one</a:t>
            </a:r>
          </a:p>
          <a:p>
            <a:r>
              <a:rPr lang="en-US" dirty="0"/>
              <a:t>Trimeric G-Protein</a:t>
            </a:r>
          </a:p>
          <a:p>
            <a:pPr lvl="1"/>
            <a:r>
              <a:rPr lang="en-US" dirty="0"/>
              <a:t>Beta-Gamma should probably move about once the Alpha subunit separates until the Alpha Subunit seeks it out to re-join it</a:t>
            </a:r>
          </a:p>
          <a:p>
            <a:r>
              <a:rPr lang="en-US" dirty="0"/>
              <a:t>cAMPs</a:t>
            </a:r>
          </a:p>
          <a:p>
            <a:pPr lvl="1"/>
            <a:r>
              <a:rPr lang="en-US" dirty="0"/>
              <a:t>Should not be able to move out of the cell membrane or into the nucleus</a:t>
            </a:r>
          </a:p>
          <a:p>
            <a:r>
              <a:rPr lang="en-US" dirty="0"/>
              <a:t>All Game Objects</a:t>
            </a:r>
          </a:p>
          <a:p>
            <a:pPr lvl="1"/>
            <a:r>
              <a:rPr lang="en-US" dirty="0"/>
              <a:t>Some should be only allowed to spawn within the Cell Membrane</a:t>
            </a:r>
          </a:p>
          <a:p>
            <a:pPr lvl="1"/>
            <a:r>
              <a:rPr lang="en-US" dirty="0"/>
              <a:t>Others should be only allowed to spawn outside of the Cell Membrane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791F8-E9B6-644C-BCBA-F36E2122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56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115</TotalTime>
  <Words>500</Words>
  <Application>Microsoft Macintosh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BioRube Bot Team</vt:lpstr>
      <vt:lpstr>What is BioRube Bot</vt:lpstr>
      <vt:lpstr>Major Tasks</vt:lpstr>
      <vt:lpstr>Update for Current iOS</vt:lpstr>
      <vt:lpstr>Merge First Two Levels</vt:lpstr>
      <vt:lpstr>Create New Second Level</vt:lpstr>
      <vt:lpstr>Create New Second Level</vt:lpstr>
      <vt:lpstr>DEMO</vt:lpstr>
      <vt:lpstr>Future Development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BioRube Bot Team</dc:title>
  <dc:creator>Ryan Wood</dc:creator>
  <cp:lastModifiedBy>Ryan Wood</cp:lastModifiedBy>
  <cp:revision>4</cp:revision>
  <dcterms:created xsi:type="dcterms:W3CDTF">2021-09-23T01:35:06Z</dcterms:created>
  <dcterms:modified xsi:type="dcterms:W3CDTF">2021-11-20T16:52:24Z</dcterms:modified>
</cp:coreProperties>
</file>