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an Wood" initials="RW" lastIdx="2" clrIdx="0">
    <p:extLst>
      <p:ext uri="{19B8F6BF-5375-455C-9EA6-DF929625EA0E}">
        <p15:presenceInfo xmlns:p15="http://schemas.microsoft.com/office/powerpoint/2012/main" userId="S::rwood4@my.athens.edu::4845bddf-57e2-4d72-891e-6a1ec020d5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3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F34BF-712A-0643-8EC8-7DCBAE62A3CD}" type="datetimeFigureOut">
              <a:rPr lang="en-US" smtClean="0"/>
              <a:t>9/23/21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9F866-0027-C843-8674-1563E06A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54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929AEBC-83EF-AC4C-AC8C-FC8C7A735B7A}" type="datetime1">
              <a:rPr lang="en-US" smtClean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C23B-9040-B546-A962-091F9F315267}" type="datetime1">
              <a:rPr lang="en-US" smtClean="0"/>
              <a:t>9/23/21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C65A-E97A-C243-A006-FD15FD43BBDF}" type="datetime1">
              <a:rPr lang="en-US" smtClean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B78B-A6E7-E44A-A6F4-183617DC5E0C}" type="datetime1">
              <a:rPr lang="en-US" smtClean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0208-406B-FA48-AF5C-5B86E245A57C}" type="datetime1">
              <a:rPr lang="en-US" smtClean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8892-3767-EB4D-A127-7ED5FDF1FB79}" type="datetime1">
              <a:rPr lang="en-US" smtClean="0"/>
              <a:t>9/23/21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084C-4CE2-2D48-BD81-90A070AEB2BA}" type="datetime1">
              <a:rPr lang="en-US" smtClean="0"/>
              <a:t>9/23/21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0B97A2F-FFEC-544A-9C48-D46DE077646B}" type="datetime1">
              <a:rPr lang="en-US" smtClean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AE5090E-91DF-C742-B7AD-E89EFB0DE9DF}" type="datetime1">
              <a:rPr lang="en-US" smtClean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2171-AB77-A642-951E-30FBA07ED164}" type="datetime1">
              <a:rPr lang="en-US" smtClean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A087-EB21-D847-B46C-64CE2A298F08}" type="datetime1">
              <a:rPr lang="en-US" smtClean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F379-FF43-804F-A90A-F3D8420998FE}" type="datetime1">
              <a:rPr lang="en-US" smtClean="0"/>
              <a:t>9/23/21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8D71-6222-DF47-A911-F8635ACBA986}" type="datetime1">
              <a:rPr lang="en-US" smtClean="0"/>
              <a:t>9/23/21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3A91-32C2-3540-8186-BB2BD592F961}" type="datetime1">
              <a:rPr lang="en-US" smtClean="0"/>
              <a:t>9/23/21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FB892-FA78-1B4F-87FA-174CF7E857E0}" type="datetime1">
              <a:rPr lang="en-US" smtClean="0"/>
              <a:t>9/23/21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DDAD-B7FB-DD46-A6FB-04ADAA906E8A}" type="datetime1">
              <a:rPr lang="en-US" smtClean="0"/>
              <a:t>9/23/21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3B8B-7B02-6242-AD5C-EE37FEFF210E}" type="datetime1">
              <a:rPr lang="en-US" smtClean="0"/>
              <a:t>9/23/21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2F032B0-9697-9C46-A1ED-53EE914D384D}" type="datetime1">
              <a:rPr lang="en-US" smtClean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5906-93B1-C74E-86EE-82163288F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BioRube</a:t>
            </a:r>
            <a:r>
              <a:rPr lang="en-US" dirty="0"/>
              <a:t> Bot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B5E1A-EFE1-784F-8A1D-E80628609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Status of activities</a:t>
            </a:r>
          </a:p>
        </p:txBody>
      </p:sp>
    </p:spTree>
    <p:extLst>
      <p:ext uri="{BB962C8B-B14F-4D97-AF65-F5344CB8AC3E}">
        <p14:creationId xmlns:p14="http://schemas.microsoft.com/office/powerpoint/2010/main" val="118250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D054-54FC-2341-9E5F-5B99C06B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762E0-38E2-1E4A-9BFC-90CC6845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Development Environments</a:t>
            </a:r>
          </a:p>
          <a:p>
            <a:pPr lvl="1"/>
            <a:r>
              <a:rPr lang="en-US" dirty="0"/>
              <a:t>Unity</a:t>
            </a:r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/>
              <a:t>Visual Studio</a:t>
            </a:r>
          </a:p>
          <a:p>
            <a:r>
              <a:rPr lang="en-US" dirty="0"/>
              <a:t>Snap a baseline</a:t>
            </a:r>
          </a:p>
          <a:p>
            <a:pPr lvl="1"/>
            <a:r>
              <a:rPr lang="en-US" dirty="0"/>
              <a:t>A clean, building copy of the most up-to-date code</a:t>
            </a:r>
          </a:p>
          <a:p>
            <a:pPr lvl="2"/>
            <a:r>
              <a:rPr lang="en-US" dirty="0"/>
              <a:t>Allows us to start from where it was left off last</a:t>
            </a:r>
          </a:p>
          <a:p>
            <a:pPr lvl="2"/>
            <a:r>
              <a:rPr lang="en-US" dirty="0"/>
              <a:t>Ensures no functionality developed is left behind by starting from an old set of code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839CA-162B-1A40-B4C6-AF0BDA21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3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D0A94-B0DF-1049-B139-51E96EAC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We’ve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DB0BE-BDA0-3145-A117-B341FE07A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a long time to determine the status of the repo</a:t>
            </a:r>
          </a:p>
          <a:p>
            <a:pPr lvl="1"/>
            <a:r>
              <a:rPr lang="en-US" dirty="0"/>
              <a:t>The Summer 2019 team created a new repo rather than branching in current</a:t>
            </a:r>
          </a:p>
          <a:p>
            <a:pPr lvl="1"/>
            <a:r>
              <a:rPr lang="en-US" dirty="0"/>
              <a:t>The Summer 2019 team did not merge their changes into the master repo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DA103-7A35-244E-ABBB-CF259F7E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6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EAF5-3AC8-2F4A-AEEB-4728D79D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29C12-0CB6-244B-B1B5-4D49CA436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team member has development environment set up</a:t>
            </a:r>
          </a:p>
          <a:p>
            <a:r>
              <a:rPr lang="en-US" dirty="0"/>
              <a:t>Merged changes from 2019 development into dev repository</a:t>
            </a:r>
          </a:p>
          <a:p>
            <a:pPr lvl="1"/>
            <a:r>
              <a:rPr lang="en-US" dirty="0"/>
              <a:t>Figured out a way to merge the Summer 2019 team changes into the master, retaining history</a:t>
            </a:r>
          </a:p>
          <a:p>
            <a:r>
              <a:rPr lang="en-US" dirty="0"/>
              <a:t>Determined cause of game not running</a:t>
            </a:r>
          </a:p>
          <a:p>
            <a:pPr lvl="1"/>
            <a:r>
              <a:rPr lang="en-US" dirty="0"/>
              <a:t>Unity libraries are out-of-date, and updated IOS breaks the game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6963D-F09B-7F40-83F0-0025A3C2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8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716A-0618-304B-B396-4D16773E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AA640-2579-4840-8E07-3F1B0B3D4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383972"/>
            <a:ext cx="8825659" cy="3799114"/>
          </a:xfrm>
        </p:spPr>
        <p:txBody>
          <a:bodyPr>
            <a:normAutofit/>
          </a:bodyPr>
          <a:lstStyle/>
          <a:p>
            <a:r>
              <a:rPr lang="en-US" dirty="0"/>
              <a:t>The repo is a mess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and unity-controlled files under version control</a:t>
            </a:r>
          </a:p>
          <a:p>
            <a:pPr lvl="1"/>
            <a:r>
              <a:rPr lang="en-US" dirty="0"/>
              <a:t>System auto-generated files under version control</a:t>
            </a:r>
          </a:p>
          <a:p>
            <a:pPr lvl="1"/>
            <a:r>
              <a:rPr lang="en-US" dirty="0"/>
              <a:t>Being unfamiliar with previous development, hard to separate what is under our control and what is not</a:t>
            </a:r>
          </a:p>
          <a:p>
            <a:r>
              <a:rPr lang="en-US" dirty="0"/>
              <a:t>We have been unable to open the project without any errors</a:t>
            </a:r>
          </a:p>
          <a:p>
            <a:r>
              <a:rPr lang="en-US" dirty="0"/>
              <a:t>Unity creates duplicate files (prefabs, code, other assets) when opening</a:t>
            </a:r>
          </a:p>
          <a:p>
            <a:r>
              <a:rPr lang="en-US" dirty="0"/>
              <a:t>After removing the duplicates, we are still left with a lingering error</a:t>
            </a:r>
          </a:p>
          <a:p>
            <a:pPr lvl="1"/>
            <a:r>
              <a:rPr lang="en-US" dirty="0"/>
              <a:t>Prevents us from running the game to see if we have everything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A6152-5D67-724D-8B33-CF048F98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5376-6233-F343-AA09-2A60AC6FD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B72BB6-8C33-864D-B3AF-BDBD8366F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999" y="1585577"/>
            <a:ext cx="7633209" cy="5272423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0FDC2-5DE6-FA41-A92D-710A0E18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0A667-B2E4-BE42-92C3-C5BF62C74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492" y="527354"/>
            <a:ext cx="8761413" cy="706964"/>
          </a:xfrm>
        </p:spPr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3821AF-0C2A-7346-A12C-AF398C358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651" y="1234318"/>
            <a:ext cx="8001291" cy="5536634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B7634-76C3-F444-A135-4FD72062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37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</TotalTime>
  <Words>243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BioRube Bot Team</vt:lpstr>
      <vt:lpstr>Major Tasks</vt:lpstr>
      <vt:lpstr>Challenges We’ve Faced</vt:lpstr>
      <vt:lpstr>Accomplishments</vt:lpstr>
      <vt:lpstr>Continued Challenges</vt:lpstr>
      <vt:lpstr>Screenshots</vt:lpstr>
      <vt:lpstr>Screenshots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BioRube Bot Team</dc:title>
  <dc:creator>Ryan Wood</dc:creator>
  <cp:lastModifiedBy>Ryan Wood</cp:lastModifiedBy>
  <cp:revision>3</cp:revision>
  <dcterms:created xsi:type="dcterms:W3CDTF">2021-09-23T01:35:06Z</dcterms:created>
  <dcterms:modified xsi:type="dcterms:W3CDTF">2021-09-23T20:47:32Z</dcterms:modified>
</cp:coreProperties>
</file>