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Wood" initials="RW" lastIdx="2" clrIdx="0">
    <p:extLst>
      <p:ext uri="{19B8F6BF-5375-455C-9EA6-DF929625EA0E}">
        <p15:presenceInfo xmlns:p15="http://schemas.microsoft.com/office/powerpoint/2012/main" userId="S::rwood4@my.athens.edu::4845bddf-57e2-4d72-891e-6a1ec020d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4BF-712A-0643-8EC8-7DCBAE62A3C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F866-0027-C843-8674-1563E06A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9AEBC-83EF-AC4C-AC8C-FC8C7A735B7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C23B-9040-B546-A962-091F9F31526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C65A-E97A-C243-A006-FD15FD43BBDF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B78B-A6E7-E44A-A6F4-183617DC5E0C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08-406B-FA48-AF5C-5B86E245A57C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8892-3767-EB4D-A127-7ED5FDF1FB7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084C-4CE2-2D48-BD81-90A070AEB2B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B97A2F-FFEC-544A-9C48-D46DE077646B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E5090E-91DF-C742-B7AD-E89EFB0DE9DF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2171-AB77-A642-951E-30FBA07ED16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087-EB21-D847-B46C-64CE2A298F08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379-FF43-804F-A90A-F3D8420998F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8D71-6222-DF47-A911-F8635ACBA986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3A91-32C2-3540-8186-BB2BD592F961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B892-FA78-1B4F-87FA-174CF7E857E0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DDAD-B7FB-DD46-A6FB-04ADAA906E8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3B8B-7B02-6242-AD5C-EE37FEFF210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F032B0-9697-9C46-A1ED-53EE914D384D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5906-93B1-C74E-86EE-82163288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BioRube</a:t>
            </a:r>
            <a:r>
              <a:rPr lang="en-US" dirty="0"/>
              <a:t> Bot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5E1A-EFE1-784F-8A1D-E80628609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 of activities</a:t>
            </a:r>
          </a:p>
        </p:txBody>
      </p:sp>
    </p:spTree>
    <p:extLst>
      <p:ext uri="{BB962C8B-B14F-4D97-AF65-F5344CB8AC3E}">
        <p14:creationId xmlns:p14="http://schemas.microsoft.com/office/powerpoint/2010/main" val="11825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54-54FC-2341-9E5F-5B99C06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62E0-38E2-1E4A-9BFC-90CC6845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merged 2019 repository and resolve lingering issues</a:t>
            </a:r>
          </a:p>
          <a:p>
            <a:endParaRPr lang="en-US" dirty="0"/>
          </a:p>
          <a:p>
            <a:r>
              <a:rPr lang="en-US" dirty="0"/>
              <a:t>Merge Level 1 and 2</a:t>
            </a:r>
          </a:p>
          <a:p>
            <a:endParaRPr lang="en-US" dirty="0"/>
          </a:p>
          <a:p>
            <a:r>
              <a:rPr lang="en-US" dirty="0"/>
              <a:t>Determine </a:t>
            </a:r>
            <a:r>
              <a:rPr lang="en-US" b="1" dirty="0"/>
              <a:t>new</a:t>
            </a:r>
            <a:r>
              <a:rPr lang="en-US" dirty="0"/>
              <a:t> level 2 requirements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39CA-162B-1A40-B4C6-AF0BDA21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AF5-3AC8-2F4A-AEEB-4728D79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9C12-0CB6-244B-B1B5-4D49CA43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43" y="2535405"/>
            <a:ext cx="10615514" cy="3958771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Removed items from the repo that should not be versioned</a:t>
            </a:r>
          </a:p>
          <a:p>
            <a:pPr lvl="2"/>
            <a:r>
              <a:rPr lang="en-US" dirty="0"/>
              <a:t>Additional iterations of this task will be needed as more of these are identified</a:t>
            </a:r>
          </a:p>
          <a:p>
            <a:pPr lvl="1"/>
            <a:r>
              <a:rPr lang="en-US" dirty="0"/>
              <a:t>Added an ignore file for git to tell it what types of files to ignore and not version in the future</a:t>
            </a:r>
          </a:p>
          <a:p>
            <a:r>
              <a:rPr lang="en-US" dirty="0"/>
              <a:t>Bugs and Issues</a:t>
            </a:r>
          </a:p>
          <a:p>
            <a:pPr lvl="1"/>
            <a:r>
              <a:rPr lang="en-US" dirty="0"/>
              <a:t>Re-associated the proper code with the GTP Prefab so it moves once spawned</a:t>
            </a:r>
          </a:p>
          <a:p>
            <a:pPr lvl="1"/>
            <a:r>
              <a:rPr lang="en-US" dirty="0"/>
              <a:t>Removed the dots from the GTP prefab</a:t>
            </a:r>
          </a:p>
          <a:p>
            <a:pPr lvl="1"/>
            <a:r>
              <a:rPr lang="en-US" dirty="0"/>
              <a:t>Resolved some runtime errors that were occurring while the GTP roamed around the cell membrane</a:t>
            </a:r>
          </a:p>
          <a:p>
            <a:pPr lvl="1"/>
            <a:r>
              <a:rPr lang="en-US" dirty="0"/>
              <a:t>User is now able to play through the game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963D-F09B-7F40-83F0-0025A3C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AF5-3AC8-2F4A-AEEB-4728D79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9C12-0CB6-244B-B1B5-4D49CA43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43" y="2535405"/>
            <a:ext cx="10615514" cy="3958771"/>
          </a:xfrm>
        </p:spPr>
        <p:txBody>
          <a:bodyPr>
            <a:normAutofit/>
          </a:bodyPr>
          <a:lstStyle/>
          <a:p>
            <a:r>
              <a:rPr lang="en-US" dirty="0"/>
              <a:t>Merge Level 1 and 2</a:t>
            </a:r>
          </a:p>
          <a:p>
            <a:pPr lvl="1"/>
            <a:r>
              <a:rPr lang="en-US" dirty="0"/>
              <a:t>Renamed Level 2 to Level 1</a:t>
            </a:r>
          </a:p>
          <a:p>
            <a:pPr lvl="1"/>
            <a:r>
              <a:rPr lang="en-US" dirty="0"/>
              <a:t>Removed level 1</a:t>
            </a:r>
          </a:p>
          <a:p>
            <a:r>
              <a:rPr lang="en-US" dirty="0"/>
              <a:t>New Level 2 Requirements</a:t>
            </a:r>
          </a:p>
          <a:p>
            <a:pPr lvl="1"/>
            <a:r>
              <a:rPr lang="en-US" dirty="0"/>
              <a:t>Met with Dr. Cline to understand what is needed from Level 2</a:t>
            </a:r>
          </a:p>
          <a:p>
            <a:pPr lvl="1"/>
            <a:r>
              <a:rPr lang="en-US" dirty="0"/>
              <a:t>Discussion resulted in updated “Win” document from which requirements may be derived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963D-F09B-7F40-83F0-0025A3C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AF5-3AC8-2F4A-AEEB-4728D79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9C12-0CB6-244B-B1B5-4D49CA43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43" y="2535405"/>
            <a:ext cx="10615514" cy="39587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6963D-F09B-7F40-83F0-0025A3C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716A-0618-304B-B396-4D16773E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A640-2579-4840-8E07-3F1B0B3D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3972"/>
            <a:ext cx="8825659" cy="379911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New Level 2</a:t>
            </a:r>
          </a:p>
          <a:p>
            <a:pPr lvl="2"/>
            <a:r>
              <a:rPr lang="en-US" dirty="0"/>
              <a:t>Derive requirements from updated ”Win” document</a:t>
            </a:r>
          </a:p>
          <a:p>
            <a:pPr lvl="2"/>
            <a:r>
              <a:rPr lang="en-US" dirty="0"/>
              <a:t>Create Prefabs for new items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Test the game on a new iPad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A6152-5D67-724D-8B33-CF048F98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202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BioRube Bot Team</vt:lpstr>
      <vt:lpstr>Major Tasks Sprint 2</vt:lpstr>
      <vt:lpstr>Accomplishments</vt:lpstr>
      <vt:lpstr>Accomplishments</vt:lpstr>
      <vt:lpstr>DEMO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BioRube Bot Team</dc:title>
  <dc:creator>Ryan Wood</dc:creator>
  <cp:lastModifiedBy>Ryan Wood</cp:lastModifiedBy>
  <cp:revision>4</cp:revision>
  <dcterms:created xsi:type="dcterms:W3CDTF">2021-09-23T01:35:06Z</dcterms:created>
  <dcterms:modified xsi:type="dcterms:W3CDTF">2021-10-23T16:27:07Z</dcterms:modified>
</cp:coreProperties>
</file>