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D"/>
    <a:srgbClr val="16CC53"/>
    <a:srgbClr val="13AD46"/>
    <a:srgbClr val="FEB500"/>
    <a:srgbClr val="6F52E8"/>
    <a:srgbClr val="DE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5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7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7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4ED7-CD74-4251-995C-03652A52AA6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1833-7B1F-45D3-96BF-50F62FB09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6436" y="1699491"/>
            <a:ext cx="1801091" cy="2743200"/>
          </a:xfrm>
          <a:prstGeom prst="rect">
            <a:avLst/>
          </a:prstGeom>
          <a:solidFill>
            <a:srgbClr val="16CC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88756" y="1699491"/>
            <a:ext cx="1801091" cy="2743200"/>
          </a:xfrm>
          <a:prstGeom prst="rect">
            <a:avLst/>
          </a:prstGeom>
          <a:solidFill>
            <a:srgbClr val="FFB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841076" y="1699491"/>
            <a:ext cx="1801091" cy="274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893396" y="1699491"/>
            <a:ext cx="1801091" cy="2743200"/>
          </a:xfrm>
          <a:prstGeom prst="rect">
            <a:avLst/>
          </a:prstGeom>
          <a:solidFill>
            <a:srgbClr val="6F5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695796" y="1106170"/>
            <a:ext cx="2133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smtClean="0">
                <a:solidFill>
                  <a:schemeClr val="bg1"/>
                </a:solidFill>
              </a:rPr>
              <a:t>B</a:t>
            </a:r>
            <a:endParaRPr lang="en-GB" sz="239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0402" y="351820"/>
            <a:ext cx="8547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smtClean="0">
                <a:solidFill>
                  <a:schemeClr val="bg1"/>
                </a:solidFill>
              </a:rPr>
              <a:t>B</a:t>
            </a:r>
            <a:endParaRPr lang="en-GB" sz="9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5476" y="1136650"/>
            <a:ext cx="162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0116" y="1106169"/>
            <a:ext cx="162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0596" y="1126488"/>
            <a:ext cx="162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smtClean="0">
                <a:solidFill>
                  <a:schemeClr val="bg1"/>
                </a:solidFill>
              </a:rPr>
              <a:t>C</a:t>
            </a:r>
            <a:endParaRPr lang="en-GB" sz="23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0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POOLEY Christopher</dc:creator>
  <cp:lastModifiedBy>POOLEY Christopher</cp:lastModifiedBy>
  <cp:revision>1</cp:revision>
  <dcterms:created xsi:type="dcterms:W3CDTF">2019-11-28T09:58:48Z</dcterms:created>
  <dcterms:modified xsi:type="dcterms:W3CDTF">2019-11-28T09:59:38Z</dcterms:modified>
</cp:coreProperties>
</file>