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A0D"/>
    <a:srgbClr val="16CC53"/>
    <a:srgbClr val="13AD46"/>
    <a:srgbClr val="FEB500"/>
    <a:srgbClr val="6F52E8"/>
    <a:srgbClr val="DE9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" d="100"/>
          <a:sy n="10" d="100"/>
        </p:scale>
        <p:origin x="2104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4ED7-CD74-4251-995C-03652A52AA6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1833-7B1F-45D3-96BF-50F62FB09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8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4ED7-CD74-4251-995C-03652A52AA6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1833-7B1F-45D3-96BF-50F62FB09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39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4ED7-CD74-4251-995C-03652A52AA6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1833-7B1F-45D3-96BF-50F62FB09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45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4ED7-CD74-4251-995C-03652A52AA6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1833-7B1F-45D3-96BF-50F62FB09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57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4ED7-CD74-4251-995C-03652A52AA6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1833-7B1F-45D3-96BF-50F62FB09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74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4ED7-CD74-4251-995C-03652A52AA6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1833-7B1F-45D3-96BF-50F62FB09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1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4ED7-CD74-4251-995C-03652A52AA6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1833-7B1F-45D3-96BF-50F62FB09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00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4ED7-CD74-4251-995C-03652A52AA6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1833-7B1F-45D3-96BF-50F62FB09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77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4ED7-CD74-4251-995C-03652A52AA6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1833-7B1F-45D3-96BF-50F62FB09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75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4ED7-CD74-4251-995C-03652A52AA6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1833-7B1F-45D3-96BF-50F62FB09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7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4ED7-CD74-4251-995C-03652A52AA6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1833-7B1F-45D3-96BF-50F62FB09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5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84ED7-CD74-4251-995C-03652A52AA6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B1833-7B1F-45D3-96BF-50F62FB09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1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6436" y="1699491"/>
            <a:ext cx="1801091" cy="2743200"/>
          </a:xfrm>
          <a:prstGeom prst="rect">
            <a:avLst/>
          </a:prstGeom>
          <a:solidFill>
            <a:srgbClr val="16CC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788756" y="1699491"/>
            <a:ext cx="1801091" cy="2743200"/>
          </a:xfrm>
          <a:prstGeom prst="rect">
            <a:avLst/>
          </a:prstGeom>
          <a:solidFill>
            <a:srgbClr val="FFBA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841076" y="1699491"/>
            <a:ext cx="1801091" cy="274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903556" y="1699491"/>
            <a:ext cx="1801091" cy="2743200"/>
          </a:xfrm>
          <a:prstGeom prst="rect">
            <a:avLst/>
          </a:prstGeom>
          <a:solidFill>
            <a:srgbClr val="6F5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hnschrift SemiBold 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9156" y="1106170"/>
            <a:ext cx="2133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90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B</a:t>
            </a:r>
            <a:endParaRPr lang="en-GB" sz="2390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90402" y="351820"/>
            <a:ext cx="85472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smtClean="0">
                <a:solidFill>
                  <a:schemeClr val="bg1"/>
                </a:solidFill>
              </a:rPr>
              <a:t>B</a:t>
            </a:r>
            <a:endParaRPr lang="en-GB" sz="96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6596" y="1106170"/>
            <a:ext cx="1625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900">
                <a:solidFill>
                  <a:schemeClr val="bg1"/>
                </a:solidFill>
                <a:latin typeface="Bahnschrift SemiBold Condensed" panose="020B0502040204020203" pitchFamily="34" charset="0"/>
              </a:rP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11556" y="1096009"/>
            <a:ext cx="1625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900">
                <a:solidFill>
                  <a:schemeClr val="bg1"/>
                </a:solidFill>
                <a:latin typeface="Bahnschrift SemiBold Condensed" panose="020B0502040204020203" pitchFamily="34" charset="0"/>
              </a:rPr>
              <a:t>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93476" y="1116328"/>
            <a:ext cx="1625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90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</a:t>
            </a:r>
            <a:endParaRPr lang="en-GB" sz="2390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50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SemiBold Condensed</vt:lpstr>
      <vt:lpstr>Calibri</vt:lpstr>
      <vt:lpstr>Calibri Light</vt:lpstr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POOLEY Christopher</dc:creator>
  <cp:lastModifiedBy>POOLEY Christopher</cp:lastModifiedBy>
  <cp:revision>2</cp:revision>
  <dcterms:created xsi:type="dcterms:W3CDTF">2019-11-28T09:58:48Z</dcterms:created>
  <dcterms:modified xsi:type="dcterms:W3CDTF">2019-11-28T10:08:07Z</dcterms:modified>
</cp:coreProperties>
</file>