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8" r:id="rId7"/>
    <p:sldId id="262" r:id="rId8"/>
    <p:sldId id="263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D1207-ED5E-4DE8-9281-D6216B7A94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DA8D8-6C4E-4A6A-BCF4-3081CDA789B6}">
      <dgm:prSet/>
      <dgm:spPr/>
      <dgm:t>
        <a:bodyPr/>
        <a:lstStyle/>
        <a:p>
          <a:r>
            <a:rPr lang="ru-RU"/>
            <a:t>Игровое меню</a:t>
          </a:r>
          <a:endParaRPr lang="en-US"/>
        </a:p>
      </dgm:t>
    </dgm:pt>
    <dgm:pt modelId="{38428AF5-7E66-4AA8-A965-55AAEC4C0619}" type="parTrans" cxnId="{1724813F-7940-41D8-8090-2799A61AECDE}">
      <dgm:prSet/>
      <dgm:spPr/>
      <dgm:t>
        <a:bodyPr/>
        <a:lstStyle/>
        <a:p>
          <a:endParaRPr lang="en-US"/>
        </a:p>
      </dgm:t>
    </dgm:pt>
    <dgm:pt modelId="{62F2093D-39D2-4DC2-B466-3A08DEC1F235}" type="sibTrans" cxnId="{1724813F-7940-41D8-8090-2799A61AECDE}">
      <dgm:prSet/>
      <dgm:spPr/>
      <dgm:t>
        <a:bodyPr/>
        <a:lstStyle/>
        <a:p>
          <a:endParaRPr lang="en-US"/>
        </a:p>
      </dgm:t>
    </dgm:pt>
    <dgm:pt modelId="{C0EBB89D-5473-45F3-808A-329027E7E587}">
      <dgm:prSet/>
      <dgm:spPr/>
      <dgm:t>
        <a:bodyPr/>
        <a:lstStyle/>
        <a:p>
          <a:r>
            <a:rPr lang="ru-RU"/>
            <a:t>9 уровней</a:t>
          </a:r>
          <a:endParaRPr lang="en-US"/>
        </a:p>
      </dgm:t>
    </dgm:pt>
    <dgm:pt modelId="{B23D587F-383B-4AE5-AB86-D9A17F123580}" type="parTrans" cxnId="{80517BE1-79A7-438C-A2A7-5B2B5E32C46B}">
      <dgm:prSet/>
      <dgm:spPr/>
      <dgm:t>
        <a:bodyPr/>
        <a:lstStyle/>
        <a:p>
          <a:endParaRPr lang="en-US"/>
        </a:p>
      </dgm:t>
    </dgm:pt>
    <dgm:pt modelId="{BB4F4015-AC0C-471B-BF78-A25D1F19F773}" type="sibTrans" cxnId="{80517BE1-79A7-438C-A2A7-5B2B5E32C46B}">
      <dgm:prSet/>
      <dgm:spPr/>
      <dgm:t>
        <a:bodyPr/>
        <a:lstStyle/>
        <a:p>
          <a:endParaRPr lang="en-US"/>
        </a:p>
      </dgm:t>
    </dgm:pt>
    <dgm:pt modelId="{E5D01927-6456-4FB6-BE43-07DD6C05AECC}">
      <dgm:prSet/>
      <dgm:spPr/>
      <dgm:t>
        <a:bodyPr/>
        <a:lstStyle/>
        <a:p>
          <a:r>
            <a:rPr lang="ru-RU"/>
            <a:t>Чем выше уровень, тем больше очков</a:t>
          </a:r>
          <a:endParaRPr lang="en-US"/>
        </a:p>
      </dgm:t>
    </dgm:pt>
    <dgm:pt modelId="{CFEF8489-2AD2-4689-A3E6-2AC283F880F0}" type="parTrans" cxnId="{1535A3C5-5175-42B2-8F07-5AC2A0077AE9}">
      <dgm:prSet/>
      <dgm:spPr/>
      <dgm:t>
        <a:bodyPr/>
        <a:lstStyle/>
        <a:p>
          <a:endParaRPr lang="en-US"/>
        </a:p>
      </dgm:t>
    </dgm:pt>
    <dgm:pt modelId="{EC9C3DC2-FE98-4915-B6DC-B4A9ED7A71CE}" type="sibTrans" cxnId="{1535A3C5-5175-42B2-8F07-5AC2A0077AE9}">
      <dgm:prSet/>
      <dgm:spPr/>
      <dgm:t>
        <a:bodyPr/>
        <a:lstStyle/>
        <a:p>
          <a:endParaRPr lang="en-US"/>
        </a:p>
      </dgm:t>
    </dgm:pt>
    <dgm:pt modelId="{7FE099F5-81CE-4CEF-890A-E423E909C339}">
      <dgm:prSet/>
      <dgm:spPr/>
      <dgm:t>
        <a:bodyPr/>
        <a:lstStyle/>
        <a:p>
          <a:r>
            <a:rPr lang="ru-RU" dirty="0"/>
            <a:t>Чем больше очков, тем выше уровень </a:t>
          </a:r>
          <a:endParaRPr lang="en-US" dirty="0"/>
        </a:p>
      </dgm:t>
    </dgm:pt>
    <dgm:pt modelId="{B4E92222-E8CA-4AB0-A77A-0E3CF2F1F0B5}" type="parTrans" cxnId="{202A8AAB-3D79-42F3-B361-9778F184BF61}">
      <dgm:prSet/>
      <dgm:spPr/>
      <dgm:t>
        <a:bodyPr/>
        <a:lstStyle/>
        <a:p>
          <a:endParaRPr lang="en-US"/>
        </a:p>
      </dgm:t>
    </dgm:pt>
    <dgm:pt modelId="{CB2B55CF-A874-4998-AF8D-906A937E7E65}" type="sibTrans" cxnId="{202A8AAB-3D79-42F3-B361-9778F184BF61}">
      <dgm:prSet/>
      <dgm:spPr/>
      <dgm:t>
        <a:bodyPr/>
        <a:lstStyle/>
        <a:p>
          <a:endParaRPr lang="en-US"/>
        </a:p>
      </dgm:t>
    </dgm:pt>
    <dgm:pt modelId="{EDC7A6A3-0D55-4082-9BB2-F0A883A655DD}">
      <dgm:prSet/>
      <dgm:spPr/>
      <dgm:t>
        <a:bodyPr/>
        <a:lstStyle/>
        <a:p>
          <a:r>
            <a:rPr lang="ru-RU"/>
            <a:t>Чем выше уровень, тем быстрее падают блоки</a:t>
          </a:r>
          <a:endParaRPr lang="en-US"/>
        </a:p>
      </dgm:t>
    </dgm:pt>
    <dgm:pt modelId="{09DD695B-FC75-4D43-ADD1-4162A051F8D5}" type="parTrans" cxnId="{F2A2BEB5-4EF5-4E94-8DB5-6ECD9C371E7C}">
      <dgm:prSet/>
      <dgm:spPr/>
      <dgm:t>
        <a:bodyPr/>
        <a:lstStyle/>
        <a:p>
          <a:endParaRPr lang="en-US"/>
        </a:p>
      </dgm:t>
    </dgm:pt>
    <dgm:pt modelId="{0D442247-867F-4C3A-B915-65067B5C9E20}" type="sibTrans" cxnId="{F2A2BEB5-4EF5-4E94-8DB5-6ECD9C371E7C}">
      <dgm:prSet/>
      <dgm:spPr/>
      <dgm:t>
        <a:bodyPr/>
        <a:lstStyle/>
        <a:p>
          <a:endParaRPr lang="en-US"/>
        </a:p>
      </dgm:t>
    </dgm:pt>
    <dgm:pt modelId="{842B8F1D-1C04-474A-A2C9-8AC0C7646290}">
      <dgm:prSet/>
      <dgm:spPr/>
      <dgm:t>
        <a:bodyPr/>
        <a:lstStyle/>
        <a:p>
          <a:r>
            <a:rPr lang="ru-RU"/>
            <a:t>7 видов блоков</a:t>
          </a:r>
          <a:endParaRPr lang="en-US"/>
        </a:p>
      </dgm:t>
    </dgm:pt>
    <dgm:pt modelId="{3D6C495D-3059-4333-8DC5-6A71C6F4DD17}" type="parTrans" cxnId="{0BAA1D5F-CA22-4F07-ABF1-B4F3B18D8D45}">
      <dgm:prSet/>
      <dgm:spPr/>
      <dgm:t>
        <a:bodyPr/>
        <a:lstStyle/>
        <a:p>
          <a:endParaRPr lang="en-US"/>
        </a:p>
      </dgm:t>
    </dgm:pt>
    <dgm:pt modelId="{FC8BBB1E-CDA9-4822-A910-592AA1D37C6B}" type="sibTrans" cxnId="{0BAA1D5F-CA22-4F07-ABF1-B4F3B18D8D45}">
      <dgm:prSet/>
      <dgm:spPr/>
      <dgm:t>
        <a:bodyPr/>
        <a:lstStyle/>
        <a:p>
          <a:endParaRPr lang="en-US"/>
        </a:p>
      </dgm:t>
    </dgm:pt>
    <dgm:pt modelId="{71CB54B2-88A7-45C6-8F25-1D5A5AA0765E}">
      <dgm:prSet/>
      <dgm:spPr/>
      <dgm:t>
        <a:bodyPr/>
        <a:lstStyle/>
        <a:p>
          <a:r>
            <a:rPr lang="ru-RU"/>
            <a:t>Двигать блоки “</a:t>
          </a:r>
          <a:r>
            <a:rPr lang="en-US"/>
            <a:t>A</a:t>
          </a:r>
          <a:r>
            <a:rPr lang="ru-RU"/>
            <a:t>” и “</a:t>
          </a:r>
          <a:r>
            <a:rPr lang="en-US"/>
            <a:t>D</a:t>
          </a:r>
          <a:r>
            <a:rPr lang="ru-RU"/>
            <a:t>” или стрелочками.</a:t>
          </a:r>
          <a:endParaRPr lang="en-US"/>
        </a:p>
      </dgm:t>
    </dgm:pt>
    <dgm:pt modelId="{4100F5AD-21DA-4F78-BE36-60819661D47D}" type="parTrans" cxnId="{83E4A47B-FEBC-4CC4-920E-4B252D2C7932}">
      <dgm:prSet/>
      <dgm:spPr/>
      <dgm:t>
        <a:bodyPr/>
        <a:lstStyle/>
        <a:p>
          <a:endParaRPr lang="en-US"/>
        </a:p>
      </dgm:t>
    </dgm:pt>
    <dgm:pt modelId="{88C5AB55-BD2D-4002-A599-E6009AC0EE36}" type="sibTrans" cxnId="{83E4A47B-FEBC-4CC4-920E-4B252D2C7932}">
      <dgm:prSet/>
      <dgm:spPr/>
      <dgm:t>
        <a:bodyPr/>
        <a:lstStyle/>
        <a:p>
          <a:endParaRPr lang="en-US"/>
        </a:p>
      </dgm:t>
    </dgm:pt>
    <dgm:pt modelId="{617DDDBA-E154-4B48-A520-0864C9BDE82B}">
      <dgm:prSet/>
      <dgm:spPr/>
      <dgm:t>
        <a:bodyPr/>
        <a:lstStyle/>
        <a:p>
          <a:r>
            <a:rPr lang="ru-RU"/>
            <a:t>Перевернуть “</a:t>
          </a:r>
          <a:r>
            <a:rPr lang="en-US"/>
            <a:t>W</a:t>
          </a:r>
          <a:r>
            <a:rPr lang="ru-RU"/>
            <a:t>” или стрелочка вверх, </a:t>
          </a:r>
          <a:endParaRPr lang="en-US"/>
        </a:p>
      </dgm:t>
    </dgm:pt>
    <dgm:pt modelId="{6BABA04D-8B26-4424-9B59-5F4CC2F37314}" type="parTrans" cxnId="{E26A6EEB-6767-4757-AEBD-D28D102A893D}">
      <dgm:prSet/>
      <dgm:spPr/>
      <dgm:t>
        <a:bodyPr/>
        <a:lstStyle/>
        <a:p>
          <a:endParaRPr lang="en-US"/>
        </a:p>
      </dgm:t>
    </dgm:pt>
    <dgm:pt modelId="{050D4FF2-69F7-4D95-A778-5BD20874AF81}" type="sibTrans" cxnId="{E26A6EEB-6767-4757-AEBD-D28D102A893D}">
      <dgm:prSet/>
      <dgm:spPr/>
      <dgm:t>
        <a:bodyPr/>
        <a:lstStyle/>
        <a:p>
          <a:endParaRPr lang="en-US"/>
        </a:p>
      </dgm:t>
    </dgm:pt>
    <dgm:pt modelId="{6A4E912E-5300-4954-9180-FF99814DE477}">
      <dgm:prSet/>
      <dgm:spPr/>
      <dgm:t>
        <a:bodyPr/>
        <a:lstStyle/>
        <a:p>
          <a:r>
            <a:rPr lang="ru-RU"/>
            <a:t>Чтобы блок падал быстрее - пробел.</a:t>
          </a:r>
          <a:endParaRPr lang="en-US"/>
        </a:p>
      </dgm:t>
    </dgm:pt>
    <dgm:pt modelId="{2D2E19EC-61A3-4D35-890B-BFA7F3181CDB}" type="parTrans" cxnId="{0789C179-7DA6-4115-A3C9-9A6D67C3A0A2}">
      <dgm:prSet/>
      <dgm:spPr/>
      <dgm:t>
        <a:bodyPr/>
        <a:lstStyle/>
        <a:p>
          <a:endParaRPr lang="en-US"/>
        </a:p>
      </dgm:t>
    </dgm:pt>
    <dgm:pt modelId="{B92B05EA-7919-4FD3-8EA9-B8AD7C548724}" type="sibTrans" cxnId="{0789C179-7DA6-4115-A3C9-9A6D67C3A0A2}">
      <dgm:prSet/>
      <dgm:spPr/>
      <dgm:t>
        <a:bodyPr/>
        <a:lstStyle/>
        <a:p>
          <a:endParaRPr lang="en-US"/>
        </a:p>
      </dgm:t>
    </dgm:pt>
    <dgm:pt modelId="{A23B914B-5003-4034-AF6F-2E8865515EFE}" type="pres">
      <dgm:prSet presAssocID="{DE6D1207-ED5E-4DE8-9281-D6216B7A9491}" presName="vert0" presStyleCnt="0">
        <dgm:presLayoutVars>
          <dgm:dir/>
          <dgm:animOne val="branch"/>
          <dgm:animLvl val="lvl"/>
        </dgm:presLayoutVars>
      </dgm:prSet>
      <dgm:spPr/>
    </dgm:pt>
    <dgm:pt modelId="{F0B2D9AA-0916-413D-B9C7-9330D2147747}" type="pres">
      <dgm:prSet presAssocID="{0B5DA8D8-6C4E-4A6A-BCF4-3081CDA789B6}" presName="thickLine" presStyleLbl="alignNode1" presStyleIdx="0" presStyleCnt="9"/>
      <dgm:spPr/>
    </dgm:pt>
    <dgm:pt modelId="{962462B5-545F-4798-B241-AF4EDA4ABD0B}" type="pres">
      <dgm:prSet presAssocID="{0B5DA8D8-6C4E-4A6A-BCF4-3081CDA789B6}" presName="horz1" presStyleCnt="0"/>
      <dgm:spPr/>
    </dgm:pt>
    <dgm:pt modelId="{51654C48-F631-47F0-8C73-304114AF7B6F}" type="pres">
      <dgm:prSet presAssocID="{0B5DA8D8-6C4E-4A6A-BCF4-3081CDA789B6}" presName="tx1" presStyleLbl="revTx" presStyleIdx="0" presStyleCnt="9"/>
      <dgm:spPr/>
    </dgm:pt>
    <dgm:pt modelId="{DD3F3855-9BC0-4623-B4A9-41A2DEAE956F}" type="pres">
      <dgm:prSet presAssocID="{0B5DA8D8-6C4E-4A6A-BCF4-3081CDA789B6}" presName="vert1" presStyleCnt="0"/>
      <dgm:spPr/>
    </dgm:pt>
    <dgm:pt modelId="{F8BAAA87-ADDD-475A-A862-9AE1F438CFF8}" type="pres">
      <dgm:prSet presAssocID="{C0EBB89D-5473-45F3-808A-329027E7E587}" presName="thickLine" presStyleLbl="alignNode1" presStyleIdx="1" presStyleCnt="9"/>
      <dgm:spPr/>
    </dgm:pt>
    <dgm:pt modelId="{5DFE8572-BB9C-4013-B885-94763AB61E47}" type="pres">
      <dgm:prSet presAssocID="{C0EBB89D-5473-45F3-808A-329027E7E587}" presName="horz1" presStyleCnt="0"/>
      <dgm:spPr/>
    </dgm:pt>
    <dgm:pt modelId="{E538C2D8-A171-4E5A-8B17-AB03F81AB3A8}" type="pres">
      <dgm:prSet presAssocID="{C0EBB89D-5473-45F3-808A-329027E7E587}" presName="tx1" presStyleLbl="revTx" presStyleIdx="1" presStyleCnt="9"/>
      <dgm:spPr/>
    </dgm:pt>
    <dgm:pt modelId="{3059E763-83F5-4C93-BBFB-6B5C368A8D64}" type="pres">
      <dgm:prSet presAssocID="{C0EBB89D-5473-45F3-808A-329027E7E587}" presName="vert1" presStyleCnt="0"/>
      <dgm:spPr/>
    </dgm:pt>
    <dgm:pt modelId="{6AEBB8D8-4CC9-4CB0-B959-94F24EDFC364}" type="pres">
      <dgm:prSet presAssocID="{E5D01927-6456-4FB6-BE43-07DD6C05AECC}" presName="thickLine" presStyleLbl="alignNode1" presStyleIdx="2" presStyleCnt="9"/>
      <dgm:spPr/>
    </dgm:pt>
    <dgm:pt modelId="{07431BD3-C5B6-4E23-BAEE-221FD2BEB443}" type="pres">
      <dgm:prSet presAssocID="{E5D01927-6456-4FB6-BE43-07DD6C05AECC}" presName="horz1" presStyleCnt="0"/>
      <dgm:spPr/>
    </dgm:pt>
    <dgm:pt modelId="{139268D1-939F-45F5-A1C5-7C066A0E8FF2}" type="pres">
      <dgm:prSet presAssocID="{E5D01927-6456-4FB6-BE43-07DD6C05AECC}" presName="tx1" presStyleLbl="revTx" presStyleIdx="2" presStyleCnt="9"/>
      <dgm:spPr/>
    </dgm:pt>
    <dgm:pt modelId="{EB47491D-602C-456D-86D4-1C9F5D516DCB}" type="pres">
      <dgm:prSet presAssocID="{E5D01927-6456-4FB6-BE43-07DD6C05AECC}" presName="vert1" presStyleCnt="0"/>
      <dgm:spPr/>
    </dgm:pt>
    <dgm:pt modelId="{462F1CB7-4559-46CB-9622-47415ED40230}" type="pres">
      <dgm:prSet presAssocID="{7FE099F5-81CE-4CEF-890A-E423E909C339}" presName="thickLine" presStyleLbl="alignNode1" presStyleIdx="3" presStyleCnt="9"/>
      <dgm:spPr/>
    </dgm:pt>
    <dgm:pt modelId="{BBD8B346-8F7D-4E84-8540-F8A1B7C52082}" type="pres">
      <dgm:prSet presAssocID="{7FE099F5-81CE-4CEF-890A-E423E909C339}" presName="horz1" presStyleCnt="0"/>
      <dgm:spPr/>
    </dgm:pt>
    <dgm:pt modelId="{3789D6B3-40D1-4EF3-BD4C-345B221FB157}" type="pres">
      <dgm:prSet presAssocID="{7FE099F5-81CE-4CEF-890A-E423E909C339}" presName="tx1" presStyleLbl="revTx" presStyleIdx="3" presStyleCnt="9"/>
      <dgm:spPr/>
    </dgm:pt>
    <dgm:pt modelId="{0A60C2A1-DF1A-4682-85EA-B71E441B0571}" type="pres">
      <dgm:prSet presAssocID="{7FE099F5-81CE-4CEF-890A-E423E909C339}" presName="vert1" presStyleCnt="0"/>
      <dgm:spPr/>
    </dgm:pt>
    <dgm:pt modelId="{1531C8C6-EDA3-4DFB-8BF9-3B72ED515255}" type="pres">
      <dgm:prSet presAssocID="{EDC7A6A3-0D55-4082-9BB2-F0A883A655DD}" presName="thickLine" presStyleLbl="alignNode1" presStyleIdx="4" presStyleCnt="9"/>
      <dgm:spPr/>
    </dgm:pt>
    <dgm:pt modelId="{DB765DD0-0CC4-4689-9BB8-70C2CFDF4326}" type="pres">
      <dgm:prSet presAssocID="{EDC7A6A3-0D55-4082-9BB2-F0A883A655DD}" presName="horz1" presStyleCnt="0"/>
      <dgm:spPr/>
    </dgm:pt>
    <dgm:pt modelId="{CBEC76C8-1891-4DFC-8D7A-0856FCFB3B2C}" type="pres">
      <dgm:prSet presAssocID="{EDC7A6A3-0D55-4082-9BB2-F0A883A655DD}" presName="tx1" presStyleLbl="revTx" presStyleIdx="4" presStyleCnt="9"/>
      <dgm:spPr/>
    </dgm:pt>
    <dgm:pt modelId="{4D506F63-B48B-4E24-8AAB-3518839B9E52}" type="pres">
      <dgm:prSet presAssocID="{EDC7A6A3-0D55-4082-9BB2-F0A883A655DD}" presName="vert1" presStyleCnt="0"/>
      <dgm:spPr/>
    </dgm:pt>
    <dgm:pt modelId="{B3D33252-0C1F-4132-B33E-3FF5E7B593AC}" type="pres">
      <dgm:prSet presAssocID="{842B8F1D-1C04-474A-A2C9-8AC0C7646290}" presName="thickLine" presStyleLbl="alignNode1" presStyleIdx="5" presStyleCnt="9"/>
      <dgm:spPr/>
    </dgm:pt>
    <dgm:pt modelId="{2BA21C23-D852-476A-BAEF-2D09EE2829A7}" type="pres">
      <dgm:prSet presAssocID="{842B8F1D-1C04-474A-A2C9-8AC0C7646290}" presName="horz1" presStyleCnt="0"/>
      <dgm:spPr/>
    </dgm:pt>
    <dgm:pt modelId="{D105FBD9-4202-487B-BDD9-89CE8DE0AFAC}" type="pres">
      <dgm:prSet presAssocID="{842B8F1D-1C04-474A-A2C9-8AC0C7646290}" presName="tx1" presStyleLbl="revTx" presStyleIdx="5" presStyleCnt="9"/>
      <dgm:spPr/>
    </dgm:pt>
    <dgm:pt modelId="{0A977279-513F-4042-9FAB-E35C4BBAB538}" type="pres">
      <dgm:prSet presAssocID="{842B8F1D-1C04-474A-A2C9-8AC0C7646290}" presName="vert1" presStyleCnt="0"/>
      <dgm:spPr/>
    </dgm:pt>
    <dgm:pt modelId="{5DF3ADD6-1AEF-4182-B161-4D9AA8C2A34C}" type="pres">
      <dgm:prSet presAssocID="{71CB54B2-88A7-45C6-8F25-1D5A5AA0765E}" presName="thickLine" presStyleLbl="alignNode1" presStyleIdx="6" presStyleCnt="9"/>
      <dgm:spPr/>
    </dgm:pt>
    <dgm:pt modelId="{3ED564C5-3B2E-4159-AADE-D3F69C01CE8D}" type="pres">
      <dgm:prSet presAssocID="{71CB54B2-88A7-45C6-8F25-1D5A5AA0765E}" presName="horz1" presStyleCnt="0"/>
      <dgm:spPr/>
    </dgm:pt>
    <dgm:pt modelId="{34E9628D-6863-462A-A140-3F653C6336DF}" type="pres">
      <dgm:prSet presAssocID="{71CB54B2-88A7-45C6-8F25-1D5A5AA0765E}" presName="tx1" presStyleLbl="revTx" presStyleIdx="6" presStyleCnt="9"/>
      <dgm:spPr/>
    </dgm:pt>
    <dgm:pt modelId="{7689693C-6A55-4A71-89D4-A2292F5D0D9D}" type="pres">
      <dgm:prSet presAssocID="{71CB54B2-88A7-45C6-8F25-1D5A5AA0765E}" presName="vert1" presStyleCnt="0"/>
      <dgm:spPr/>
    </dgm:pt>
    <dgm:pt modelId="{50210FAC-3191-4D59-B1B2-5C8D7B2A6017}" type="pres">
      <dgm:prSet presAssocID="{617DDDBA-E154-4B48-A520-0864C9BDE82B}" presName="thickLine" presStyleLbl="alignNode1" presStyleIdx="7" presStyleCnt="9"/>
      <dgm:spPr/>
    </dgm:pt>
    <dgm:pt modelId="{3BDEF711-824A-4FCE-A832-6F05A94E4272}" type="pres">
      <dgm:prSet presAssocID="{617DDDBA-E154-4B48-A520-0864C9BDE82B}" presName="horz1" presStyleCnt="0"/>
      <dgm:spPr/>
    </dgm:pt>
    <dgm:pt modelId="{9D8704C0-BEC8-49B2-9333-8F2973C68F57}" type="pres">
      <dgm:prSet presAssocID="{617DDDBA-E154-4B48-A520-0864C9BDE82B}" presName="tx1" presStyleLbl="revTx" presStyleIdx="7" presStyleCnt="9"/>
      <dgm:spPr/>
    </dgm:pt>
    <dgm:pt modelId="{C66042D6-E091-48DB-8C34-3568735158CE}" type="pres">
      <dgm:prSet presAssocID="{617DDDBA-E154-4B48-A520-0864C9BDE82B}" presName="vert1" presStyleCnt="0"/>
      <dgm:spPr/>
    </dgm:pt>
    <dgm:pt modelId="{EA2FEE18-2033-4A05-AEC9-6BEE13FA2C04}" type="pres">
      <dgm:prSet presAssocID="{6A4E912E-5300-4954-9180-FF99814DE477}" presName="thickLine" presStyleLbl="alignNode1" presStyleIdx="8" presStyleCnt="9"/>
      <dgm:spPr/>
    </dgm:pt>
    <dgm:pt modelId="{79299E07-1B25-458E-B941-F69E4C9DF2AB}" type="pres">
      <dgm:prSet presAssocID="{6A4E912E-5300-4954-9180-FF99814DE477}" presName="horz1" presStyleCnt="0"/>
      <dgm:spPr/>
    </dgm:pt>
    <dgm:pt modelId="{F03B14B1-E128-42BE-B69A-79C587D14178}" type="pres">
      <dgm:prSet presAssocID="{6A4E912E-5300-4954-9180-FF99814DE477}" presName="tx1" presStyleLbl="revTx" presStyleIdx="8" presStyleCnt="9"/>
      <dgm:spPr/>
    </dgm:pt>
    <dgm:pt modelId="{14B1B973-CC82-43A3-BCC7-454119EEEBE8}" type="pres">
      <dgm:prSet presAssocID="{6A4E912E-5300-4954-9180-FF99814DE477}" presName="vert1" presStyleCnt="0"/>
      <dgm:spPr/>
    </dgm:pt>
  </dgm:ptLst>
  <dgm:cxnLst>
    <dgm:cxn modelId="{239E9F01-80C4-4CCB-A77B-DEB469362021}" type="presOf" srcId="{E5D01927-6456-4FB6-BE43-07DD6C05AECC}" destId="{139268D1-939F-45F5-A1C5-7C066A0E8FF2}" srcOrd="0" destOrd="0" presId="urn:microsoft.com/office/officeart/2008/layout/LinedList"/>
    <dgm:cxn modelId="{0D9D762E-DD4A-431E-ABEC-586A1B8111D7}" type="presOf" srcId="{EDC7A6A3-0D55-4082-9BB2-F0A883A655DD}" destId="{CBEC76C8-1891-4DFC-8D7A-0856FCFB3B2C}" srcOrd="0" destOrd="0" presId="urn:microsoft.com/office/officeart/2008/layout/LinedList"/>
    <dgm:cxn modelId="{52FE2537-51FF-4638-AE0E-14903CFAC9EE}" type="presOf" srcId="{0B5DA8D8-6C4E-4A6A-BCF4-3081CDA789B6}" destId="{51654C48-F631-47F0-8C73-304114AF7B6F}" srcOrd="0" destOrd="0" presId="urn:microsoft.com/office/officeart/2008/layout/LinedList"/>
    <dgm:cxn modelId="{1724813F-7940-41D8-8090-2799A61AECDE}" srcId="{DE6D1207-ED5E-4DE8-9281-D6216B7A9491}" destId="{0B5DA8D8-6C4E-4A6A-BCF4-3081CDA789B6}" srcOrd="0" destOrd="0" parTransId="{38428AF5-7E66-4AA8-A965-55AAEC4C0619}" sibTransId="{62F2093D-39D2-4DC2-B466-3A08DEC1F235}"/>
    <dgm:cxn modelId="{0BAA1D5F-CA22-4F07-ABF1-B4F3B18D8D45}" srcId="{DE6D1207-ED5E-4DE8-9281-D6216B7A9491}" destId="{842B8F1D-1C04-474A-A2C9-8AC0C7646290}" srcOrd="5" destOrd="0" parTransId="{3D6C495D-3059-4333-8DC5-6A71C6F4DD17}" sibTransId="{FC8BBB1E-CDA9-4822-A910-592AA1D37C6B}"/>
    <dgm:cxn modelId="{0789C179-7DA6-4115-A3C9-9A6D67C3A0A2}" srcId="{DE6D1207-ED5E-4DE8-9281-D6216B7A9491}" destId="{6A4E912E-5300-4954-9180-FF99814DE477}" srcOrd="8" destOrd="0" parTransId="{2D2E19EC-61A3-4D35-890B-BFA7F3181CDB}" sibTransId="{B92B05EA-7919-4FD3-8EA9-B8AD7C548724}"/>
    <dgm:cxn modelId="{83E4A47B-FEBC-4CC4-920E-4B252D2C7932}" srcId="{DE6D1207-ED5E-4DE8-9281-D6216B7A9491}" destId="{71CB54B2-88A7-45C6-8F25-1D5A5AA0765E}" srcOrd="6" destOrd="0" parTransId="{4100F5AD-21DA-4F78-BE36-60819661D47D}" sibTransId="{88C5AB55-BD2D-4002-A599-E6009AC0EE36}"/>
    <dgm:cxn modelId="{6426AF7C-3587-4A1F-8498-30D355707194}" type="presOf" srcId="{617DDDBA-E154-4B48-A520-0864C9BDE82B}" destId="{9D8704C0-BEC8-49B2-9333-8F2973C68F57}" srcOrd="0" destOrd="0" presId="urn:microsoft.com/office/officeart/2008/layout/LinedList"/>
    <dgm:cxn modelId="{202A8AAB-3D79-42F3-B361-9778F184BF61}" srcId="{DE6D1207-ED5E-4DE8-9281-D6216B7A9491}" destId="{7FE099F5-81CE-4CEF-890A-E423E909C339}" srcOrd="3" destOrd="0" parTransId="{B4E92222-E8CA-4AB0-A77A-0E3CF2F1F0B5}" sibTransId="{CB2B55CF-A874-4998-AF8D-906A937E7E65}"/>
    <dgm:cxn modelId="{F2A2BEB5-4EF5-4E94-8DB5-6ECD9C371E7C}" srcId="{DE6D1207-ED5E-4DE8-9281-D6216B7A9491}" destId="{EDC7A6A3-0D55-4082-9BB2-F0A883A655DD}" srcOrd="4" destOrd="0" parTransId="{09DD695B-FC75-4D43-ADD1-4162A051F8D5}" sibTransId="{0D442247-867F-4C3A-B915-65067B5C9E20}"/>
    <dgm:cxn modelId="{5069C8BB-36B9-4766-A5E3-BB5AF8E59FD5}" type="presOf" srcId="{DE6D1207-ED5E-4DE8-9281-D6216B7A9491}" destId="{A23B914B-5003-4034-AF6F-2E8865515EFE}" srcOrd="0" destOrd="0" presId="urn:microsoft.com/office/officeart/2008/layout/LinedList"/>
    <dgm:cxn modelId="{1535A3C5-5175-42B2-8F07-5AC2A0077AE9}" srcId="{DE6D1207-ED5E-4DE8-9281-D6216B7A9491}" destId="{E5D01927-6456-4FB6-BE43-07DD6C05AECC}" srcOrd="2" destOrd="0" parTransId="{CFEF8489-2AD2-4689-A3E6-2AC283F880F0}" sibTransId="{EC9C3DC2-FE98-4915-B6DC-B4A9ED7A71CE}"/>
    <dgm:cxn modelId="{B91D61CA-8A11-41A7-AB37-503B606F8A99}" type="presOf" srcId="{842B8F1D-1C04-474A-A2C9-8AC0C7646290}" destId="{D105FBD9-4202-487B-BDD9-89CE8DE0AFAC}" srcOrd="0" destOrd="0" presId="urn:microsoft.com/office/officeart/2008/layout/LinedList"/>
    <dgm:cxn modelId="{D0540ADA-99E8-4E6B-9F9A-3B07419599B5}" type="presOf" srcId="{7FE099F5-81CE-4CEF-890A-E423E909C339}" destId="{3789D6B3-40D1-4EF3-BD4C-345B221FB157}" srcOrd="0" destOrd="0" presId="urn:microsoft.com/office/officeart/2008/layout/LinedList"/>
    <dgm:cxn modelId="{35733DE0-A1B5-409B-91AB-6DBD61F78584}" type="presOf" srcId="{6A4E912E-5300-4954-9180-FF99814DE477}" destId="{F03B14B1-E128-42BE-B69A-79C587D14178}" srcOrd="0" destOrd="0" presId="urn:microsoft.com/office/officeart/2008/layout/LinedList"/>
    <dgm:cxn modelId="{80517BE1-79A7-438C-A2A7-5B2B5E32C46B}" srcId="{DE6D1207-ED5E-4DE8-9281-D6216B7A9491}" destId="{C0EBB89D-5473-45F3-808A-329027E7E587}" srcOrd="1" destOrd="0" parTransId="{B23D587F-383B-4AE5-AB86-D9A17F123580}" sibTransId="{BB4F4015-AC0C-471B-BF78-A25D1F19F773}"/>
    <dgm:cxn modelId="{0EE53EE8-3268-495D-A1C9-78671CB2250C}" type="presOf" srcId="{71CB54B2-88A7-45C6-8F25-1D5A5AA0765E}" destId="{34E9628D-6863-462A-A140-3F653C6336DF}" srcOrd="0" destOrd="0" presId="urn:microsoft.com/office/officeart/2008/layout/LinedList"/>
    <dgm:cxn modelId="{E26A6EEB-6767-4757-AEBD-D28D102A893D}" srcId="{DE6D1207-ED5E-4DE8-9281-D6216B7A9491}" destId="{617DDDBA-E154-4B48-A520-0864C9BDE82B}" srcOrd="7" destOrd="0" parTransId="{6BABA04D-8B26-4424-9B59-5F4CC2F37314}" sibTransId="{050D4FF2-69F7-4D95-A778-5BD20874AF81}"/>
    <dgm:cxn modelId="{DA0329F9-9F65-4CE3-8BAF-F3FF6A77D05A}" type="presOf" srcId="{C0EBB89D-5473-45F3-808A-329027E7E587}" destId="{E538C2D8-A171-4E5A-8B17-AB03F81AB3A8}" srcOrd="0" destOrd="0" presId="urn:microsoft.com/office/officeart/2008/layout/LinedList"/>
    <dgm:cxn modelId="{A73C6D2B-CF17-4FA2-978D-28585317FD58}" type="presParOf" srcId="{A23B914B-5003-4034-AF6F-2E8865515EFE}" destId="{F0B2D9AA-0916-413D-B9C7-9330D2147747}" srcOrd="0" destOrd="0" presId="urn:microsoft.com/office/officeart/2008/layout/LinedList"/>
    <dgm:cxn modelId="{2E1B171E-7028-4EC9-9CE9-D7A5154B54EE}" type="presParOf" srcId="{A23B914B-5003-4034-AF6F-2E8865515EFE}" destId="{962462B5-545F-4798-B241-AF4EDA4ABD0B}" srcOrd="1" destOrd="0" presId="urn:microsoft.com/office/officeart/2008/layout/LinedList"/>
    <dgm:cxn modelId="{79E028DC-A885-4C2E-9255-E97A0C5C491E}" type="presParOf" srcId="{962462B5-545F-4798-B241-AF4EDA4ABD0B}" destId="{51654C48-F631-47F0-8C73-304114AF7B6F}" srcOrd="0" destOrd="0" presId="urn:microsoft.com/office/officeart/2008/layout/LinedList"/>
    <dgm:cxn modelId="{C29565A5-C772-463E-812E-01BA545C1E6F}" type="presParOf" srcId="{962462B5-545F-4798-B241-AF4EDA4ABD0B}" destId="{DD3F3855-9BC0-4623-B4A9-41A2DEAE956F}" srcOrd="1" destOrd="0" presId="urn:microsoft.com/office/officeart/2008/layout/LinedList"/>
    <dgm:cxn modelId="{456323E7-72D4-473D-883D-F3225648FFAA}" type="presParOf" srcId="{A23B914B-5003-4034-AF6F-2E8865515EFE}" destId="{F8BAAA87-ADDD-475A-A862-9AE1F438CFF8}" srcOrd="2" destOrd="0" presId="urn:microsoft.com/office/officeart/2008/layout/LinedList"/>
    <dgm:cxn modelId="{06D6085B-345A-4D3F-BBBF-DBB805DFA1A9}" type="presParOf" srcId="{A23B914B-5003-4034-AF6F-2E8865515EFE}" destId="{5DFE8572-BB9C-4013-B885-94763AB61E47}" srcOrd="3" destOrd="0" presId="urn:microsoft.com/office/officeart/2008/layout/LinedList"/>
    <dgm:cxn modelId="{7A4BD8DE-A93B-4737-AD41-3C14C5434752}" type="presParOf" srcId="{5DFE8572-BB9C-4013-B885-94763AB61E47}" destId="{E538C2D8-A171-4E5A-8B17-AB03F81AB3A8}" srcOrd="0" destOrd="0" presId="urn:microsoft.com/office/officeart/2008/layout/LinedList"/>
    <dgm:cxn modelId="{B1A0FCE1-9C34-4FDE-8A43-3DAE48372793}" type="presParOf" srcId="{5DFE8572-BB9C-4013-B885-94763AB61E47}" destId="{3059E763-83F5-4C93-BBFB-6B5C368A8D64}" srcOrd="1" destOrd="0" presId="urn:microsoft.com/office/officeart/2008/layout/LinedList"/>
    <dgm:cxn modelId="{5E571A26-14B6-4B40-ABFA-1DE6D137E4FE}" type="presParOf" srcId="{A23B914B-5003-4034-AF6F-2E8865515EFE}" destId="{6AEBB8D8-4CC9-4CB0-B959-94F24EDFC364}" srcOrd="4" destOrd="0" presId="urn:microsoft.com/office/officeart/2008/layout/LinedList"/>
    <dgm:cxn modelId="{840B1797-65DF-497E-8C81-DB85BE9A679D}" type="presParOf" srcId="{A23B914B-5003-4034-AF6F-2E8865515EFE}" destId="{07431BD3-C5B6-4E23-BAEE-221FD2BEB443}" srcOrd="5" destOrd="0" presId="urn:microsoft.com/office/officeart/2008/layout/LinedList"/>
    <dgm:cxn modelId="{92517BCF-B77C-4A27-9A58-3849C317F9FE}" type="presParOf" srcId="{07431BD3-C5B6-4E23-BAEE-221FD2BEB443}" destId="{139268D1-939F-45F5-A1C5-7C066A0E8FF2}" srcOrd="0" destOrd="0" presId="urn:microsoft.com/office/officeart/2008/layout/LinedList"/>
    <dgm:cxn modelId="{26F34DF3-9A10-4C97-A09C-5B77B0F041F7}" type="presParOf" srcId="{07431BD3-C5B6-4E23-BAEE-221FD2BEB443}" destId="{EB47491D-602C-456D-86D4-1C9F5D516DCB}" srcOrd="1" destOrd="0" presId="urn:microsoft.com/office/officeart/2008/layout/LinedList"/>
    <dgm:cxn modelId="{1F8AD625-78D6-4823-999B-97F96AE314DF}" type="presParOf" srcId="{A23B914B-5003-4034-AF6F-2E8865515EFE}" destId="{462F1CB7-4559-46CB-9622-47415ED40230}" srcOrd="6" destOrd="0" presId="urn:microsoft.com/office/officeart/2008/layout/LinedList"/>
    <dgm:cxn modelId="{6060372B-32CA-4D6E-9BB6-F88CE3B37ADF}" type="presParOf" srcId="{A23B914B-5003-4034-AF6F-2E8865515EFE}" destId="{BBD8B346-8F7D-4E84-8540-F8A1B7C52082}" srcOrd="7" destOrd="0" presId="urn:microsoft.com/office/officeart/2008/layout/LinedList"/>
    <dgm:cxn modelId="{E57BAC14-B0A1-4519-94D6-6639B1211516}" type="presParOf" srcId="{BBD8B346-8F7D-4E84-8540-F8A1B7C52082}" destId="{3789D6B3-40D1-4EF3-BD4C-345B221FB157}" srcOrd="0" destOrd="0" presId="urn:microsoft.com/office/officeart/2008/layout/LinedList"/>
    <dgm:cxn modelId="{E4277006-8167-4A60-A278-30723DE7D019}" type="presParOf" srcId="{BBD8B346-8F7D-4E84-8540-F8A1B7C52082}" destId="{0A60C2A1-DF1A-4682-85EA-B71E441B0571}" srcOrd="1" destOrd="0" presId="urn:microsoft.com/office/officeart/2008/layout/LinedList"/>
    <dgm:cxn modelId="{66E05EF3-B1B3-4911-91ED-6038A72592BC}" type="presParOf" srcId="{A23B914B-5003-4034-AF6F-2E8865515EFE}" destId="{1531C8C6-EDA3-4DFB-8BF9-3B72ED515255}" srcOrd="8" destOrd="0" presId="urn:microsoft.com/office/officeart/2008/layout/LinedList"/>
    <dgm:cxn modelId="{5F5FF5C8-5F78-4169-AEC9-790F2EC9AB95}" type="presParOf" srcId="{A23B914B-5003-4034-AF6F-2E8865515EFE}" destId="{DB765DD0-0CC4-4689-9BB8-70C2CFDF4326}" srcOrd="9" destOrd="0" presId="urn:microsoft.com/office/officeart/2008/layout/LinedList"/>
    <dgm:cxn modelId="{289284E7-B02A-4F47-B942-0F4F77D54DF5}" type="presParOf" srcId="{DB765DD0-0CC4-4689-9BB8-70C2CFDF4326}" destId="{CBEC76C8-1891-4DFC-8D7A-0856FCFB3B2C}" srcOrd="0" destOrd="0" presId="urn:microsoft.com/office/officeart/2008/layout/LinedList"/>
    <dgm:cxn modelId="{CF655C7F-4DCA-4FC8-BA92-76804D3D446B}" type="presParOf" srcId="{DB765DD0-0CC4-4689-9BB8-70C2CFDF4326}" destId="{4D506F63-B48B-4E24-8AAB-3518839B9E52}" srcOrd="1" destOrd="0" presId="urn:microsoft.com/office/officeart/2008/layout/LinedList"/>
    <dgm:cxn modelId="{DBEFFF3C-E286-419E-92A5-19DA11EE9BA8}" type="presParOf" srcId="{A23B914B-5003-4034-AF6F-2E8865515EFE}" destId="{B3D33252-0C1F-4132-B33E-3FF5E7B593AC}" srcOrd="10" destOrd="0" presId="urn:microsoft.com/office/officeart/2008/layout/LinedList"/>
    <dgm:cxn modelId="{89349642-B47E-4B25-BA04-8771DFFA4630}" type="presParOf" srcId="{A23B914B-5003-4034-AF6F-2E8865515EFE}" destId="{2BA21C23-D852-476A-BAEF-2D09EE2829A7}" srcOrd="11" destOrd="0" presId="urn:microsoft.com/office/officeart/2008/layout/LinedList"/>
    <dgm:cxn modelId="{8350CAC4-8796-49DC-A6D0-25DF23AB343B}" type="presParOf" srcId="{2BA21C23-D852-476A-BAEF-2D09EE2829A7}" destId="{D105FBD9-4202-487B-BDD9-89CE8DE0AFAC}" srcOrd="0" destOrd="0" presId="urn:microsoft.com/office/officeart/2008/layout/LinedList"/>
    <dgm:cxn modelId="{5FA0DD48-D168-48FA-B02D-E4BE750E7F9B}" type="presParOf" srcId="{2BA21C23-D852-476A-BAEF-2D09EE2829A7}" destId="{0A977279-513F-4042-9FAB-E35C4BBAB538}" srcOrd="1" destOrd="0" presId="urn:microsoft.com/office/officeart/2008/layout/LinedList"/>
    <dgm:cxn modelId="{095C7EFC-C91F-44C5-9F8B-3E5C1028037E}" type="presParOf" srcId="{A23B914B-5003-4034-AF6F-2E8865515EFE}" destId="{5DF3ADD6-1AEF-4182-B161-4D9AA8C2A34C}" srcOrd="12" destOrd="0" presId="urn:microsoft.com/office/officeart/2008/layout/LinedList"/>
    <dgm:cxn modelId="{1A102CF9-1865-479C-A099-482FCF827B40}" type="presParOf" srcId="{A23B914B-5003-4034-AF6F-2E8865515EFE}" destId="{3ED564C5-3B2E-4159-AADE-D3F69C01CE8D}" srcOrd="13" destOrd="0" presId="urn:microsoft.com/office/officeart/2008/layout/LinedList"/>
    <dgm:cxn modelId="{BBC42C05-B93B-4EE8-B01D-1ADA738E9F39}" type="presParOf" srcId="{3ED564C5-3B2E-4159-AADE-D3F69C01CE8D}" destId="{34E9628D-6863-462A-A140-3F653C6336DF}" srcOrd="0" destOrd="0" presId="urn:microsoft.com/office/officeart/2008/layout/LinedList"/>
    <dgm:cxn modelId="{23604DD5-D2F4-4CE2-AADD-DECC80B78EF2}" type="presParOf" srcId="{3ED564C5-3B2E-4159-AADE-D3F69C01CE8D}" destId="{7689693C-6A55-4A71-89D4-A2292F5D0D9D}" srcOrd="1" destOrd="0" presId="urn:microsoft.com/office/officeart/2008/layout/LinedList"/>
    <dgm:cxn modelId="{FAA4F7A8-FEA2-45E2-AACB-21FAB18FD47A}" type="presParOf" srcId="{A23B914B-5003-4034-AF6F-2E8865515EFE}" destId="{50210FAC-3191-4D59-B1B2-5C8D7B2A6017}" srcOrd="14" destOrd="0" presId="urn:microsoft.com/office/officeart/2008/layout/LinedList"/>
    <dgm:cxn modelId="{7FA267E8-0A10-40EE-A82D-F07AE899F678}" type="presParOf" srcId="{A23B914B-5003-4034-AF6F-2E8865515EFE}" destId="{3BDEF711-824A-4FCE-A832-6F05A94E4272}" srcOrd="15" destOrd="0" presId="urn:microsoft.com/office/officeart/2008/layout/LinedList"/>
    <dgm:cxn modelId="{0DAE67CB-4997-4266-B8AB-8B2014467062}" type="presParOf" srcId="{3BDEF711-824A-4FCE-A832-6F05A94E4272}" destId="{9D8704C0-BEC8-49B2-9333-8F2973C68F57}" srcOrd="0" destOrd="0" presId="urn:microsoft.com/office/officeart/2008/layout/LinedList"/>
    <dgm:cxn modelId="{466D5E3D-352D-453D-ACC6-B105CFDC07F6}" type="presParOf" srcId="{3BDEF711-824A-4FCE-A832-6F05A94E4272}" destId="{C66042D6-E091-48DB-8C34-3568735158CE}" srcOrd="1" destOrd="0" presId="urn:microsoft.com/office/officeart/2008/layout/LinedList"/>
    <dgm:cxn modelId="{9FEC0E0E-3431-4C3F-8D96-389569554796}" type="presParOf" srcId="{A23B914B-5003-4034-AF6F-2E8865515EFE}" destId="{EA2FEE18-2033-4A05-AEC9-6BEE13FA2C04}" srcOrd="16" destOrd="0" presId="urn:microsoft.com/office/officeart/2008/layout/LinedList"/>
    <dgm:cxn modelId="{740D38DE-FA07-48FF-86BE-D2B0AAC3182D}" type="presParOf" srcId="{A23B914B-5003-4034-AF6F-2E8865515EFE}" destId="{79299E07-1B25-458E-B941-F69E4C9DF2AB}" srcOrd="17" destOrd="0" presId="urn:microsoft.com/office/officeart/2008/layout/LinedList"/>
    <dgm:cxn modelId="{AC0FB38B-17DD-4364-9B45-1FDC5EC07584}" type="presParOf" srcId="{79299E07-1B25-458E-B941-F69E4C9DF2AB}" destId="{F03B14B1-E128-42BE-B69A-79C587D14178}" srcOrd="0" destOrd="0" presId="urn:microsoft.com/office/officeart/2008/layout/LinedList"/>
    <dgm:cxn modelId="{F7E9C4C7-E69F-4148-A903-C4A40DB8748B}" type="presParOf" srcId="{79299E07-1B25-458E-B941-F69E4C9DF2AB}" destId="{14B1B973-CC82-43A3-BCC7-454119EEEB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2D9AA-0916-413D-B9C7-9330D2147747}">
      <dsp:nvSpPr>
        <dsp:cNvPr id="0" name=""/>
        <dsp:cNvSpPr/>
      </dsp:nvSpPr>
      <dsp:spPr>
        <a:xfrm>
          <a:off x="0" y="525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54C48-F631-47F0-8C73-304114AF7B6F}">
      <dsp:nvSpPr>
        <dsp:cNvPr id="0" name=""/>
        <dsp:cNvSpPr/>
      </dsp:nvSpPr>
      <dsp:spPr>
        <a:xfrm>
          <a:off x="0" y="525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Игровое меню</a:t>
          </a:r>
          <a:endParaRPr lang="en-US" sz="2200" kern="1200"/>
        </a:p>
      </dsp:txBody>
      <dsp:txXfrm>
        <a:off x="0" y="525"/>
        <a:ext cx="6509155" cy="477902"/>
      </dsp:txXfrm>
    </dsp:sp>
    <dsp:sp modelId="{F8BAAA87-ADDD-475A-A862-9AE1F438CFF8}">
      <dsp:nvSpPr>
        <dsp:cNvPr id="0" name=""/>
        <dsp:cNvSpPr/>
      </dsp:nvSpPr>
      <dsp:spPr>
        <a:xfrm>
          <a:off x="0" y="478428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8C2D8-A171-4E5A-8B17-AB03F81AB3A8}">
      <dsp:nvSpPr>
        <dsp:cNvPr id="0" name=""/>
        <dsp:cNvSpPr/>
      </dsp:nvSpPr>
      <dsp:spPr>
        <a:xfrm>
          <a:off x="0" y="478428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9 уровней</a:t>
          </a:r>
          <a:endParaRPr lang="en-US" sz="2200" kern="1200"/>
        </a:p>
      </dsp:txBody>
      <dsp:txXfrm>
        <a:off x="0" y="478428"/>
        <a:ext cx="6509155" cy="477902"/>
      </dsp:txXfrm>
    </dsp:sp>
    <dsp:sp modelId="{6AEBB8D8-4CC9-4CB0-B959-94F24EDFC364}">
      <dsp:nvSpPr>
        <dsp:cNvPr id="0" name=""/>
        <dsp:cNvSpPr/>
      </dsp:nvSpPr>
      <dsp:spPr>
        <a:xfrm>
          <a:off x="0" y="956331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68D1-939F-45F5-A1C5-7C066A0E8FF2}">
      <dsp:nvSpPr>
        <dsp:cNvPr id="0" name=""/>
        <dsp:cNvSpPr/>
      </dsp:nvSpPr>
      <dsp:spPr>
        <a:xfrm>
          <a:off x="0" y="956331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Чем выше уровень, тем больше очков</a:t>
          </a:r>
          <a:endParaRPr lang="en-US" sz="2200" kern="1200"/>
        </a:p>
      </dsp:txBody>
      <dsp:txXfrm>
        <a:off x="0" y="956331"/>
        <a:ext cx="6509155" cy="477902"/>
      </dsp:txXfrm>
    </dsp:sp>
    <dsp:sp modelId="{462F1CB7-4559-46CB-9622-47415ED40230}">
      <dsp:nvSpPr>
        <dsp:cNvPr id="0" name=""/>
        <dsp:cNvSpPr/>
      </dsp:nvSpPr>
      <dsp:spPr>
        <a:xfrm>
          <a:off x="0" y="1434234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9D6B3-40D1-4EF3-BD4C-345B221FB157}">
      <dsp:nvSpPr>
        <dsp:cNvPr id="0" name=""/>
        <dsp:cNvSpPr/>
      </dsp:nvSpPr>
      <dsp:spPr>
        <a:xfrm>
          <a:off x="0" y="1434234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Чем больше очков, тем выше уровень </a:t>
          </a:r>
          <a:endParaRPr lang="en-US" sz="2200" kern="1200" dirty="0"/>
        </a:p>
      </dsp:txBody>
      <dsp:txXfrm>
        <a:off x="0" y="1434234"/>
        <a:ext cx="6509155" cy="477902"/>
      </dsp:txXfrm>
    </dsp:sp>
    <dsp:sp modelId="{1531C8C6-EDA3-4DFB-8BF9-3B72ED515255}">
      <dsp:nvSpPr>
        <dsp:cNvPr id="0" name=""/>
        <dsp:cNvSpPr/>
      </dsp:nvSpPr>
      <dsp:spPr>
        <a:xfrm>
          <a:off x="0" y="1912137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76C8-1891-4DFC-8D7A-0856FCFB3B2C}">
      <dsp:nvSpPr>
        <dsp:cNvPr id="0" name=""/>
        <dsp:cNvSpPr/>
      </dsp:nvSpPr>
      <dsp:spPr>
        <a:xfrm>
          <a:off x="0" y="1912137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Чем выше уровень, тем быстрее падают блоки</a:t>
          </a:r>
          <a:endParaRPr lang="en-US" sz="2200" kern="1200"/>
        </a:p>
      </dsp:txBody>
      <dsp:txXfrm>
        <a:off x="0" y="1912137"/>
        <a:ext cx="6509155" cy="477902"/>
      </dsp:txXfrm>
    </dsp:sp>
    <dsp:sp modelId="{B3D33252-0C1F-4132-B33E-3FF5E7B593AC}">
      <dsp:nvSpPr>
        <dsp:cNvPr id="0" name=""/>
        <dsp:cNvSpPr/>
      </dsp:nvSpPr>
      <dsp:spPr>
        <a:xfrm>
          <a:off x="0" y="2390039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FBD9-4202-487B-BDD9-89CE8DE0AFAC}">
      <dsp:nvSpPr>
        <dsp:cNvPr id="0" name=""/>
        <dsp:cNvSpPr/>
      </dsp:nvSpPr>
      <dsp:spPr>
        <a:xfrm>
          <a:off x="0" y="2390039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7 видов блоков</a:t>
          </a:r>
          <a:endParaRPr lang="en-US" sz="2200" kern="1200"/>
        </a:p>
      </dsp:txBody>
      <dsp:txXfrm>
        <a:off x="0" y="2390039"/>
        <a:ext cx="6509155" cy="477902"/>
      </dsp:txXfrm>
    </dsp:sp>
    <dsp:sp modelId="{5DF3ADD6-1AEF-4182-B161-4D9AA8C2A34C}">
      <dsp:nvSpPr>
        <dsp:cNvPr id="0" name=""/>
        <dsp:cNvSpPr/>
      </dsp:nvSpPr>
      <dsp:spPr>
        <a:xfrm>
          <a:off x="0" y="2867942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9628D-6863-462A-A140-3F653C6336DF}">
      <dsp:nvSpPr>
        <dsp:cNvPr id="0" name=""/>
        <dsp:cNvSpPr/>
      </dsp:nvSpPr>
      <dsp:spPr>
        <a:xfrm>
          <a:off x="0" y="2867942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Двигать блоки “</a:t>
          </a:r>
          <a:r>
            <a:rPr lang="en-US" sz="2200" kern="1200"/>
            <a:t>A</a:t>
          </a:r>
          <a:r>
            <a:rPr lang="ru-RU" sz="2200" kern="1200"/>
            <a:t>” и “</a:t>
          </a:r>
          <a:r>
            <a:rPr lang="en-US" sz="2200" kern="1200"/>
            <a:t>D</a:t>
          </a:r>
          <a:r>
            <a:rPr lang="ru-RU" sz="2200" kern="1200"/>
            <a:t>” или стрелочками.</a:t>
          </a:r>
          <a:endParaRPr lang="en-US" sz="2200" kern="1200"/>
        </a:p>
      </dsp:txBody>
      <dsp:txXfrm>
        <a:off x="0" y="2867942"/>
        <a:ext cx="6509155" cy="477902"/>
      </dsp:txXfrm>
    </dsp:sp>
    <dsp:sp modelId="{50210FAC-3191-4D59-B1B2-5C8D7B2A6017}">
      <dsp:nvSpPr>
        <dsp:cNvPr id="0" name=""/>
        <dsp:cNvSpPr/>
      </dsp:nvSpPr>
      <dsp:spPr>
        <a:xfrm>
          <a:off x="0" y="3345845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704C0-BEC8-49B2-9333-8F2973C68F57}">
      <dsp:nvSpPr>
        <dsp:cNvPr id="0" name=""/>
        <dsp:cNvSpPr/>
      </dsp:nvSpPr>
      <dsp:spPr>
        <a:xfrm>
          <a:off x="0" y="3345845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Перевернуть “</a:t>
          </a:r>
          <a:r>
            <a:rPr lang="en-US" sz="2200" kern="1200"/>
            <a:t>W</a:t>
          </a:r>
          <a:r>
            <a:rPr lang="ru-RU" sz="2200" kern="1200"/>
            <a:t>” или стрелочка вверх, </a:t>
          </a:r>
          <a:endParaRPr lang="en-US" sz="2200" kern="1200"/>
        </a:p>
      </dsp:txBody>
      <dsp:txXfrm>
        <a:off x="0" y="3345845"/>
        <a:ext cx="6509155" cy="477902"/>
      </dsp:txXfrm>
    </dsp:sp>
    <dsp:sp modelId="{EA2FEE18-2033-4A05-AEC9-6BEE13FA2C04}">
      <dsp:nvSpPr>
        <dsp:cNvPr id="0" name=""/>
        <dsp:cNvSpPr/>
      </dsp:nvSpPr>
      <dsp:spPr>
        <a:xfrm>
          <a:off x="0" y="3823748"/>
          <a:ext cx="6509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B14B1-E128-42BE-B69A-79C587D14178}">
      <dsp:nvSpPr>
        <dsp:cNvPr id="0" name=""/>
        <dsp:cNvSpPr/>
      </dsp:nvSpPr>
      <dsp:spPr>
        <a:xfrm>
          <a:off x="0" y="3823748"/>
          <a:ext cx="6509155" cy="477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Чтобы блок падал быстрее - пробел.</a:t>
          </a:r>
          <a:endParaRPr lang="en-US" sz="2200" kern="1200"/>
        </a:p>
      </dsp:txBody>
      <dsp:txXfrm>
        <a:off x="0" y="3823748"/>
        <a:ext cx="6509155" cy="47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23.02.2021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23.02.2021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23.02.2021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2" t="9091" r="1436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68" y="1242657"/>
            <a:ext cx="3412067" cy="2971801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Тетрис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67" y="4280328"/>
            <a:ext cx="3412067" cy="96622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1600" dirty="0">
                <a:solidFill>
                  <a:srgbClr val="7CEBFF"/>
                </a:solidFill>
              </a:rPr>
              <a:t>Авторы: </a:t>
            </a:r>
          </a:p>
          <a:p>
            <a:pPr rtl="0"/>
            <a:r>
              <a:rPr lang="ru-RU" sz="1600" dirty="0" err="1">
                <a:solidFill>
                  <a:srgbClr val="7CEBFF"/>
                </a:solidFill>
              </a:rPr>
              <a:t>Миниахметов</a:t>
            </a:r>
            <a:r>
              <a:rPr lang="ru-RU" sz="1600" dirty="0">
                <a:solidFill>
                  <a:srgbClr val="7CEBFF"/>
                </a:solidFill>
              </a:rPr>
              <a:t> Артур </a:t>
            </a:r>
          </a:p>
          <a:p>
            <a:pPr rtl="0"/>
            <a:r>
              <a:rPr lang="ru-RU" sz="1600" dirty="0">
                <a:solidFill>
                  <a:srgbClr val="7CEBFF"/>
                </a:solidFill>
              </a:rPr>
              <a:t>Позднякова Екатерина</a:t>
            </a:r>
          </a:p>
          <a:p>
            <a:pPr rtl="0"/>
            <a:endParaRPr lang="ru-RU" dirty="0">
              <a:solidFill>
                <a:srgbClr val="75E4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80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AEF2EB4-4029-4146-8A1D-19DA5F01B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64" b="90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82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7FB39-5716-4402-B91A-B891EF33E843}"/>
              </a:ext>
            </a:extLst>
          </p:cNvPr>
          <p:cNvSpPr txBox="1"/>
          <p:nvPr/>
        </p:nvSpPr>
        <p:spPr>
          <a:xfrm>
            <a:off x="581192" y="2438399"/>
            <a:ext cx="7216607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bg1"/>
                </a:solidFill>
                <a:effectLst/>
              </a:rPr>
              <a:t>В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наш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век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развития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цифровых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технологий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каждый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человек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очень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много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времени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проводит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за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компьютером</a:t>
            </a:r>
            <a:r>
              <a:rPr lang="en-US" sz="2400" dirty="0">
                <a:solidFill>
                  <a:schemeClr val="bg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планшетом</a:t>
            </a:r>
            <a:r>
              <a:rPr lang="en-US" sz="2400" dirty="0">
                <a:solidFill>
                  <a:schemeClr val="bg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телефоном</a:t>
            </a:r>
            <a:r>
              <a:rPr lang="en-US" sz="2400" dirty="0">
                <a:solidFill>
                  <a:schemeClr val="bg1"/>
                </a:solidFill>
                <a:effectLst/>
              </a:rPr>
              <a:t> и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часто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сталкивается</a:t>
            </a:r>
            <a:r>
              <a:rPr lang="en-US" sz="2400" dirty="0">
                <a:solidFill>
                  <a:schemeClr val="bg1"/>
                </a:solidFill>
                <a:effectLst/>
              </a:rPr>
              <a:t> с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тем</a:t>
            </a:r>
            <a:r>
              <a:rPr lang="en-US" sz="2400" dirty="0">
                <a:solidFill>
                  <a:schemeClr val="bg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что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ему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уже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всё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надоедает</a:t>
            </a:r>
            <a:r>
              <a:rPr lang="en-US" sz="2400" dirty="0">
                <a:solidFill>
                  <a:schemeClr val="bg1"/>
                </a:solidFill>
                <a:effectLst/>
              </a:rPr>
              <a:t> и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хочется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чего-то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нового</a:t>
            </a:r>
            <a:r>
              <a:rPr lang="en-US" sz="2400" dirty="0">
                <a:solidFill>
                  <a:schemeClr val="bg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Поэтому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мы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решили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создать</a:t>
            </a:r>
            <a:r>
              <a:rPr lang="en-US" sz="2400" dirty="0">
                <a:solidFill>
                  <a:schemeClr val="bg1"/>
                </a:solidFill>
                <a:effectLst/>
              </a:rPr>
              <a:t> и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усовершенствовать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популярную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игру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тетрис</a:t>
            </a:r>
            <a:r>
              <a:rPr lang="en-US" sz="2400" dirty="0">
                <a:solidFill>
                  <a:schemeClr val="bg1"/>
                </a:solidFill>
                <a:effectLst/>
              </a:rPr>
              <a:t>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Наш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собственный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стиль</a:t>
            </a:r>
            <a:r>
              <a:rPr lang="en-US" sz="2400" dirty="0">
                <a:solidFill>
                  <a:schemeClr val="bg1"/>
                </a:solidFill>
                <a:effectLst/>
              </a:rPr>
              <a:t> и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уникальный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дизайн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сможет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привлечь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подростков</a:t>
            </a:r>
            <a:r>
              <a:rPr lang="en-US" sz="2400" dirty="0">
                <a:solidFill>
                  <a:schemeClr val="bg1"/>
                </a:solidFill>
                <a:effectLst/>
              </a:rPr>
              <a:t> к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этой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увлекательной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игре</a:t>
            </a:r>
            <a:r>
              <a:rPr lang="en-US" sz="24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Идея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31B470-AB48-4726-BCDA-748733CA4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2" r="3" b="3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98FF5-AA2A-4765-A9E8-B7867FCBFCA3}"/>
              </a:ext>
            </a:extLst>
          </p:cNvPr>
          <p:cNvSpPr txBox="1"/>
          <p:nvPr/>
        </p:nvSpPr>
        <p:spPr>
          <a:xfrm>
            <a:off x="4475858" y="2180496"/>
            <a:ext cx="714040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 err="1">
                <a:solidFill>
                  <a:schemeClr val="tx2"/>
                </a:solidFill>
                <a:effectLst/>
              </a:rPr>
              <a:t>Наш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проект</a:t>
            </a:r>
            <a:r>
              <a:rPr lang="en-US" sz="2400" dirty="0">
                <a:solidFill>
                  <a:schemeClr val="tx2"/>
                </a:solidFill>
                <a:effectLst/>
              </a:rPr>
              <a:t> –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тетрис</a:t>
            </a:r>
            <a:r>
              <a:rPr lang="en-US" sz="2400" dirty="0">
                <a:solidFill>
                  <a:schemeClr val="tx2"/>
                </a:solidFill>
                <a:effectLst/>
              </a:rPr>
              <a:t> в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стиле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киберпанка</a:t>
            </a:r>
            <a:r>
              <a:rPr lang="en-US" sz="2400" dirty="0">
                <a:solidFill>
                  <a:schemeClr val="tx2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Наша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игра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отличается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от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обычного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тетриса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своим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уникальным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дизайном</a:t>
            </a:r>
            <a:r>
              <a:rPr lang="en-US" sz="2400" dirty="0">
                <a:solidFill>
                  <a:schemeClr val="tx2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Имеет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простой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интерфейс</a:t>
            </a:r>
            <a:r>
              <a:rPr lang="en-US" sz="2400" dirty="0">
                <a:solidFill>
                  <a:schemeClr val="tx2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который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будет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понятен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каждому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пользователю</a:t>
            </a:r>
            <a:r>
              <a:rPr lang="en-US" sz="2400" dirty="0">
                <a:solidFill>
                  <a:schemeClr val="tx2"/>
                </a:solidFill>
                <a:effectLst/>
              </a:rPr>
              <a:t>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5C78C-AF84-4131-9F09-2F5446EE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Реализация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0E6C-030A-4169-B439-87AE1705EDB7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</a:rPr>
              <a:t>Мы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использовали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библиотеки</a:t>
            </a:r>
            <a:r>
              <a:rPr lang="en-US" sz="2400" dirty="0">
                <a:solidFill>
                  <a:schemeClr val="tx2"/>
                </a:solidFill>
                <a:effectLst/>
              </a:rPr>
              <a:t> sys</a:t>
            </a:r>
            <a:r>
              <a:rPr lang="en-US" sz="2400" dirty="0">
                <a:solidFill>
                  <a:schemeClr val="tx2"/>
                </a:solidFill>
              </a:rPr>
              <a:t> и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pygame</a:t>
            </a:r>
            <a:r>
              <a:rPr lang="en-US" sz="2400" dirty="0">
                <a:solidFill>
                  <a:schemeClr val="tx2"/>
                </a:solidFill>
                <a:effectLst/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err="1">
                <a:solidFill>
                  <a:schemeClr val="tx2"/>
                </a:solidFill>
                <a:effectLst/>
              </a:rPr>
              <a:t>Сделали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классы</a:t>
            </a:r>
            <a:r>
              <a:rPr lang="en-US" sz="2400" dirty="0">
                <a:solidFill>
                  <a:schemeClr val="tx2"/>
                </a:solidFill>
                <a:effectLst/>
              </a:rPr>
              <a:t>: Block(object), Cluster(object), Obstacles(Cluster), Shape(Cluster), Floor(Cluster), Wall(Cluster).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effectLst/>
              </a:rPr>
              <a:t>В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игру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добавили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спрайты</a:t>
            </a:r>
            <a:r>
              <a:rPr lang="en-US" sz="2400" dirty="0">
                <a:solidFill>
                  <a:schemeClr val="tx2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музыкальное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сопровождение</a:t>
            </a:r>
            <a:r>
              <a:rPr lang="en-US" sz="2400" dirty="0">
                <a:solidFill>
                  <a:schemeClr val="tx2"/>
                </a:solidFill>
                <a:effectLst/>
              </a:rPr>
              <a:t> и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звуковые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эффекты</a:t>
            </a:r>
            <a:r>
              <a:rPr lang="en-US" sz="2400" dirty="0">
                <a:solidFill>
                  <a:schemeClr val="tx2"/>
                </a:solidFill>
                <a:effectLst/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effectLst/>
              </a:rPr>
              <a:t>В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коде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применяли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ООП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903C5-6679-403C-90EB-C4DA0AA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игры</a:t>
            </a:r>
          </a:p>
        </p:txBody>
      </p:sp>
      <p:graphicFrame>
        <p:nvGraphicFramePr>
          <p:cNvPr id="15" name="Объект 2">
            <a:extLst>
              <a:ext uri="{FF2B5EF4-FFF2-40B4-BE49-F238E27FC236}">
                <a16:creationId xmlns:a16="http://schemas.microsoft.com/office/drawing/2014/main" id="{7FB4CD4D-0C2E-4A76-99BA-B392131BD4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8491620"/>
              </p:ext>
            </p:extLst>
          </p:nvPr>
        </p:nvGraphicFramePr>
        <p:xfrm>
          <a:off x="581192" y="2038662"/>
          <a:ext cx="6509156" cy="430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1D868B-D7EF-4EE9-9603-FE0D38395CF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02" y="5456440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1F04E5-B2E1-45C2-8944-2158D9B9105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44" y="2171493"/>
            <a:ext cx="1285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1CC99E-53FA-4696-B2E0-1D864F9EE413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986" y="4998146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174F22-2DB1-45B6-8192-26B2E64E8DD3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62" y="2585805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875306-28B0-42A2-BFFF-1019D1DBCEE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13" y="4524883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34392C-0E4F-4A9B-AD25-A35FC82C775E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99" y="3155429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3A630F-044C-4DAB-B149-143AE6190A6D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962" y="3445083"/>
            <a:ext cx="647700" cy="63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 rtlCol="0">
            <a:normAutofit/>
          </a:bodyPr>
          <a:lstStyle/>
          <a:p>
            <a:pPr rtl="0"/>
            <a:endParaRPr lang="ru-RU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53FBF60F-2D0D-4C38-990B-4FAC82192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600</TotalTime>
  <Words>211</Words>
  <Application>Microsoft Office PowerPoint</Application>
  <PresentationFormat>Широкоэкранный</PresentationFormat>
  <Paragraphs>29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Corbel</vt:lpstr>
      <vt:lpstr>Gill Sans MT</vt:lpstr>
      <vt:lpstr>Wingdings 2</vt:lpstr>
      <vt:lpstr>Дивиденд</vt:lpstr>
      <vt:lpstr>Тетрис</vt:lpstr>
      <vt:lpstr>Актуальность</vt:lpstr>
      <vt:lpstr>Идея</vt:lpstr>
      <vt:lpstr>Реализация</vt:lpstr>
      <vt:lpstr>Функции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Евгения Позднякова</dc:creator>
  <cp:lastModifiedBy>Евгения Позднякова</cp:lastModifiedBy>
  <cp:revision>6</cp:revision>
  <dcterms:created xsi:type="dcterms:W3CDTF">2021-02-15T20:12:30Z</dcterms:created>
  <dcterms:modified xsi:type="dcterms:W3CDTF">2021-02-23T12:21:13Z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