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DE4596-6354-4F49-BA3E-A274B0AF4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035" y="804334"/>
            <a:ext cx="3348069" cy="5249332"/>
          </a:xfrm>
        </p:spPr>
        <p:txBody>
          <a:bodyPr anchor="ctr">
            <a:normAutofit/>
          </a:bodyPr>
          <a:lstStyle/>
          <a:p>
            <a:pPr algn="r"/>
            <a:r>
              <a:rPr lang="ru-RU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Авторы: Миниахметов Артур и Позднякова Екатерина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F9E1C-8701-42BC-9B8D-70C30D8CA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969" y="804335"/>
            <a:ext cx="5768697" cy="5249332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Магазин</a:t>
            </a: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17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09ECD-707F-4135-97A0-8EE0228C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CFBE2B-2D10-41E2-8202-562ADDDC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Наш проект – веб - приложение, которое представляет собой каталог </a:t>
            </a:r>
            <a:r>
              <a:rPr lang="ru-RU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 размещением товаров по категориям. Заходя на сайт, пользователи могут просматривать товары любой категории. А при регистрации на данный сайт, пользователи сами могут добавлять туда товары в разные категории. Категории пользователи могут выбирать и создавать любые, например: еда, одежда, товары для дома и </a:t>
            </a:r>
            <a:r>
              <a:rPr lang="ru-RU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тд</a:t>
            </a:r>
            <a:r>
              <a:rPr lang="ru-RU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Простой интерфейс, будет понятен каждому пользователю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46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снимок экрана, электроник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2DD5C3A4-F32C-423D-9D01-395B9E0E458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33279"/>
          <a:stretch/>
        </p:blipFill>
        <p:spPr bwMode="auto">
          <a:xfrm>
            <a:off x="0" y="10"/>
            <a:ext cx="7574440" cy="685799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E710F-906D-4CFE-BDCF-EEDB40E6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ru-RU" sz="3200">
                <a:solidFill>
                  <a:srgbClr val="FEFFFF"/>
                </a:solidFill>
              </a:rPr>
              <a:t>Реалзация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B2F12D-E5C5-4145-A31D-1057B1D17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>
            <a:normAutofit/>
          </a:bodyPr>
          <a:lstStyle/>
          <a:p>
            <a:pPr>
              <a:buClr>
                <a:srgbClr val="579D67"/>
              </a:buClr>
            </a:pP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Наш код имеет 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базу данных с ORM. В коде мы использовали такие библиотеки, как 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Flask,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flask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_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migrate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flask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_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login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passlib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sqlalchemy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sqlalchemy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_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utils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wtforms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wtforms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_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alchemy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blinker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flask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_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script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passlib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wtforms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blinker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sqlalchemy</a:t>
            </a:r>
            <a:endParaRPr lang="ru-RU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>
                <a:srgbClr val="579D67"/>
              </a:buClr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400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15995B-5E8F-4A35-AE13-D4D34418D11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0" r="21343"/>
          <a:stretch/>
        </p:blipFill>
        <p:spPr bwMode="auto">
          <a:xfrm>
            <a:off x="0" y="659027"/>
            <a:ext cx="7574440" cy="685799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3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9701F-DD76-4100-9FD0-B40B11FE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ru-RU" sz="3200">
                <a:solidFill>
                  <a:srgbClr val="FEFFFF"/>
                </a:solidFill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89E75-4D9A-4523-9FFF-282B0887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  <a:buClr>
                <a:srgbClr val="6EE1F0"/>
              </a:buClr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регистрации пользователь должен вести своё имя, придумать логин и пароль, а затем повторить пароль для подтверждения</a:t>
            </a:r>
          </a:p>
          <a:p>
            <a:pPr>
              <a:buClr>
                <a:srgbClr val="6EE1F0"/>
              </a:buClr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25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8B04C4B-AC68-4DAC-B6E9-4BA106EEA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B8F510-7BD8-444A-82C8-5DA7E5E2A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367C3-CAFA-41DF-9E86-4998C20F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Спасибо за внимание!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B092F5-F47B-4B6E-AF19-695756D9E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4" r="5669" b="-1"/>
          <a:stretch/>
        </p:blipFill>
        <p:spPr>
          <a:xfrm>
            <a:off x="6111242" y="10"/>
            <a:ext cx="6080758" cy="6857990"/>
          </a:xfrm>
          <a:prstGeom prst="rect">
            <a:avLst/>
          </a:prstGeom>
        </p:spPr>
      </p:pic>
      <p:sp>
        <p:nvSpPr>
          <p:cNvPr id="45" name="Freeform 27">
            <a:extLst>
              <a:ext uri="{FF2B5EF4-FFF2-40B4-BE49-F238E27FC236}">
                <a16:creationId xmlns:a16="http://schemas.microsoft.com/office/drawing/2014/main" id="{760B9607-D73D-493B-848E-23B932717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137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159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 3</vt:lpstr>
      <vt:lpstr>Легкий дым</vt:lpstr>
      <vt:lpstr>Магазин</vt:lpstr>
      <vt:lpstr>Идея</vt:lpstr>
      <vt:lpstr>Реалзация</vt:lpstr>
      <vt:lpstr>Реализация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Магазин</dc:title>
  <dc:creator>Евгения Позднякова</dc:creator>
  <cp:lastModifiedBy>Евгения Позднякова</cp:lastModifiedBy>
  <cp:revision>1</cp:revision>
  <dcterms:created xsi:type="dcterms:W3CDTF">2021-04-22T20:05:10Z</dcterms:created>
  <dcterms:modified xsi:type="dcterms:W3CDTF">2021-04-22T20:26:28Z</dcterms:modified>
</cp:coreProperties>
</file>