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67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7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9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2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8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1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0B-BF9E-4F15-A70F-96575975FB1D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8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BC0B-BF9E-4F15-A70F-96575975FB1D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6AAA-2ED1-4C2F-844F-A56A16EBC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5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73" y="229559"/>
            <a:ext cx="5110906" cy="3571476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91247"/>
              </p:ext>
            </p:extLst>
          </p:nvPr>
        </p:nvGraphicFramePr>
        <p:xfrm>
          <a:off x="3439596" y="3881718"/>
          <a:ext cx="5511051" cy="2606040"/>
        </p:xfrm>
        <a:graphic>
          <a:graphicData uri="http://schemas.openxmlformats.org/drawingml/2006/table">
            <a:tbl>
              <a:tblPr/>
              <a:tblGrid>
                <a:gridCol w="1837017"/>
                <a:gridCol w="1837017"/>
                <a:gridCol w="1837017"/>
              </a:tblGrid>
              <a:tr h="478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Source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Fertile Samples (Male / Female)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Sequencing Strategy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 house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184 (118 / 66)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33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SRA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71 (36 / 35)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80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SSC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321 (163 / 158)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33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PPMI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533 (352 / 181)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803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Total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1109 (669 / 440)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WES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02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09600" y="458421"/>
            <a:ext cx="5830983" cy="6076850"/>
            <a:chOff x="3307976" y="314985"/>
            <a:chExt cx="5141083" cy="5388481"/>
          </a:xfrm>
        </p:grpSpPr>
        <p:grpSp>
          <p:nvGrpSpPr>
            <p:cNvPr id="8" name="组合 7"/>
            <p:cNvGrpSpPr/>
            <p:nvPr/>
          </p:nvGrpSpPr>
          <p:grpSpPr>
            <a:xfrm>
              <a:off x="3807417" y="3468710"/>
              <a:ext cx="4381666" cy="2234756"/>
              <a:chOff x="4067393" y="4266568"/>
              <a:chExt cx="4381666" cy="223475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7393" y="4266569"/>
                <a:ext cx="4381666" cy="2234755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5307105" y="4266568"/>
                <a:ext cx="1918447" cy="404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976" y="314985"/>
              <a:ext cx="5141083" cy="3601769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85" y="386703"/>
            <a:ext cx="4935627" cy="34014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72" y="3788180"/>
            <a:ext cx="4040651" cy="288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4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73" y="380080"/>
            <a:ext cx="4058423" cy="30520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74" y="380080"/>
            <a:ext cx="4058423" cy="30520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73" y="3432146"/>
            <a:ext cx="4058423" cy="305206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915996" y="3432146"/>
            <a:ext cx="4182702" cy="3052066"/>
            <a:chOff x="6023572" y="3638334"/>
            <a:chExt cx="4058423" cy="3052066"/>
          </a:xfrm>
        </p:grpSpPr>
        <p:grpSp>
          <p:nvGrpSpPr>
            <p:cNvPr id="9" name="组合 8"/>
            <p:cNvGrpSpPr/>
            <p:nvPr/>
          </p:nvGrpSpPr>
          <p:grpSpPr>
            <a:xfrm>
              <a:off x="6023572" y="3638334"/>
              <a:ext cx="4058423" cy="3052066"/>
              <a:chOff x="6023572" y="3638334"/>
              <a:chExt cx="4058423" cy="3052066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3572" y="3638334"/>
                <a:ext cx="4058423" cy="3052066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45778" y="4666501"/>
                <a:ext cx="2196624" cy="945594"/>
              </a:xfrm>
              <a:prstGeom prst="rect">
                <a:avLst/>
              </a:prstGeom>
            </p:spPr>
          </p:pic>
        </p:grpSp>
        <p:cxnSp>
          <p:nvCxnSpPr>
            <p:cNvPr id="10" name="直接箭头连接符 9"/>
            <p:cNvCxnSpPr/>
            <p:nvPr/>
          </p:nvCxnSpPr>
          <p:spPr>
            <a:xfrm>
              <a:off x="6737741" y="5607279"/>
              <a:ext cx="374490" cy="1421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099010" y="5650709"/>
              <a:ext cx="1253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NA12878(30X)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7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60" y="3629755"/>
            <a:ext cx="5638854" cy="30188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03" y="251305"/>
            <a:ext cx="3500351" cy="33784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6" y="251306"/>
            <a:ext cx="3119775" cy="33784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43" y="251306"/>
            <a:ext cx="3069915" cy="33784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6" y="3629755"/>
            <a:ext cx="3979092" cy="301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733" y="278865"/>
            <a:ext cx="3646992" cy="28930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41" y="278865"/>
            <a:ext cx="2630744" cy="28930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40" y="278865"/>
            <a:ext cx="3310746" cy="28946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140" y="3109159"/>
            <a:ext cx="3949113" cy="36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4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9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53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佳宁</dc:creator>
  <cp:lastModifiedBy>高 佳宁</cp:lastModifiedBy>
  <cp:revision>9</cp:revision>
  <dcterms:created xsi:type="dcterms:W3CDTF">2018-11-30T09:36:23Z</dcterms:created>
  <dcterms:modified xsi:type="dcterms:W3CDTF">2018-12-01T01:34:35Z</dcterms:modified>
</cp:coreProperties>
</file>