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9250-A5F9-443C-B6A8-6F0DBE747987}" v="16" dt="2020-12-16T18:30:4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ão Pereira da Cruz" userId="afecf0b2-834d-400b-8e37-5233ba176018" providerId="ADAL" clId="{FE989250-A5F9-443C-B6A8-6F0DBE747987}"/>
    <pc:docChg chg="undo custSel addSld modSld">
      <pc:chgData name="Fernando João Pereira da Cruz" userId="afecf0b2-834d-400b-8e37-5233ba176018" providerId="ADAL" clId="{FE989250-A5F9-443C-B6A8-6F0DBE747987}" dt="2020-12-16T18:30:52.553" v="129" actId="1076"/>
      <pc:docMkLst>
        <pc:docMk/>
      </pc:docMkLst>
      <pc:sldChg chg="modNotesTx">
        <pc:chgData name="Fernando João Pereira da Cruz" userId="afecf0b2-834d-400b-8e37-5233ba176018" providerId="ADAL" clId="{FE989250-A5F9-443C-B6A8-6F0DBE747987}" dt="2020-12-16T18:25:41.386" v="37" actId="20577"/>
        <pc:sldMkLst>
          <pc:docMk/>
          <pc:sldMk cId="3734650315" sldId="256"/>
        </pc:sldMkLst>
      </pc:sldChg>
      <pc:sldChg chg="modNotesTx">
        <pc:chgData name="Fernando João Pereira da Cruz" userId="afecf0b2-834d-400b-8e37-5233ba176018" providerId="ADAL" clId="{FE989250-A5F9-443C-B6A8-6F0DBE747987}" dt="2020-12-16T18:25:45.413" v="41" actId="20577"/>
        <pc:sldMkLst>
          <pc:docMk/>
          <pc:sldMk cId="4201273006" sldId="258"/>
        </pc:sldMkLst>
      </pc:sldChg>
      <pc:sldChg chg="addSp delSp modSp mod modNotesTx">
        <pc:chgData name="Fernando João Pereira da Cruz" userId="afecf0b2-834d-400b-8e37-5233ba176018" providerId="ADAL" clId="{FE989250-A5F9-443C-B6A8-6F0DBE747987}" dt="2020-12-16T18:26:34.459" v="52" actId="1076"/>
        <pc:sldMkLst>
          <pc:docMk/>
          <pc:sldMk cId="2733214702" sldId="259"/>
        </pc:sldMkLst>
        <pc:picChg chg="add mod modCrop">
          <ac:chgData name="Fernando João Pereira da Cruz" userId="afecf0b2-834d-400b-8e37-5233ba176018" providerId="ADAL" clId="{FE989250-A5F9-443C-B6A8-6F0DBE747987}" dt="2020-12-16T18:26:34.459" v="52" actId="1076"/>
          <ac:picMkLst>
            <pc:docMk/>
            <pc:sldMk cId="2733214702" sldId="259"/>
            <ac:picMk id="3" creationId="{AA06AE88-62F3-4C10-9A8A-8969D4FF4192}"/>
          </ac:picMkLst>
        </pc:picChg>
        <pc:picChg chg="del">
          <ac:chgData name="Fernando João Pereira da Cruz" userId="afecf0b2-834d-400b-8e37-5233ba176018" providerId="ADAL" clId="{FE989250-A5F9-443C-B6A8-6F0DBE747987}" dt="2020-12-16T18:25:50.876" v="46" actId="478"/>
          <ac:picMkLst>
            <pc:docMk/>
            <pc:sldMk cId="2733214702" sldId="259"/>
            <ac:picMk id="5" creationId="{5B84E589-5FF5-4D4F-997B-C8206006F9E3}"/>
          </ac:picMkLst>
        </pc:picChg>
      </pc:sldChg>
      <pc:sldChg chg="addSp delSp modSp new mod">
        <pc:chgData name="Fernando João Pereira da Cruz" userId="afecf0b2-834d-400b-8e37-5233ba176018" providerId="ADAL" clId="{FE989250-A5F9-443C-B6A8-6F0DBE747987}" dt="2020-12-16T18:30:52.553" v="129" actId="1076"/>
        <pc:sldMkLst>
          <pc:docMk/>
          <pc:sldMk cId="1674768841" sldId="260"/>
        </pc:sldMkLst>
        <pc:spChg chg="del">
          <ac:chgData name="Fernando João Pereira da Cruz" userId="afecf0b2-834d-400b-8e37-5233ba176018" providerId="ADAL" clId="{FE989250-A5F9-443C-B6A8-6F0DBE747987}" dt="2020-12-16T10:59:54.742" v="1" actId="478"/>
          <ac:spMkLst>
            <pc:docMk/>
            <pc:sldMk cId="1674768841" sldId="260"/>
            <ac:spMk id="2" creationId="{79E44839-D116-4437-A75E-9A25137A6FF0}"/>
          </ac:spMkLst>
        </pc:spChg>
        <pc:spChg chg="del">
          <ac:chgData name="Fernando João Pereira da Cruz" userId="afecf0b2-834d-400b-8e37-5233ba176018" providerId="ADAL" clId="{FE989250-A5F9-443C-B6A8-6F0DBE747987}" dt="2020-12-16T10:59:55.650" v="2" actId="478"/>
          <ac:spMkLst>
            <pc:docMk/>
            <pc:sldMk cId="1674768841" sldId="260"/>
            <ac:spMk id="3" creationId="{50ABBF20-1995-481C-BBC5-17FA5CDAACEE}"/>
          </ac:spMkLst>
        </pc:spChg>
        <pc:spChg chg="add del mod">
          <ac:chgData name="Fernando João Pereira da Cruz" userId="afecf0b2-834d-400b-8e37-5233ba176018" providerId="ADAL" clId="{FE989250-A5F9-443C-B6A8-6F0DBE747987}" dt="2020-12-16T18:28:30.412" v="107" actId="767"/>
          <ac:spMkLst>
            <pc:docMk/>
            <pc:sldMk cId="1674768841" sldId="260"/>
            <ac:spMk id="3" creationId="{64946C5E-9F43-42EB-84AC-0CE4B0D03984}"/>
          </ac:spMkLst>
        </pc:spChg>
        <pc:spChg chg="add mod ord">
          <ac:chgData name="Fernando João Pereira da Cruz" userId="afecf0b2-834d-400b-8e37-5233ba176018" providerId="ADAL" clId="{FE989250-A5F9-443C-B6A8-6F0DBE747987}" dt="2020-12-16T18:28:31.600" v="111" actId="164"/>
          <ac:spMkLst>
            <pc:docMk/>
            <pc:sldMk cId="1674768841" sldId="260"/>
            <ac:spMk id="8" creationId="{42C11584-1177-497A-B8F7-80515164F94D}"/>
          </ac:spMkLst>
        </pc:spChg>
        <pc:spChg chg="add del mod">
          <ac:chgData name="Fernando João Pereira da Cruz" userId="afecf0b2-834d-400b-8e37-5233ba176018" providerId="ADAL" clId="{FE989250-A5F9-443C-B6A8-6F0DBE747987}" dt="2020-12-16T18:28:28.011" v="95"/>
          <ac:spMkLst>
            <pc:docMk/>
            <pc:sldMk cId="1674768841" sldId="260"/>
            <ac:spMk id="11" creationId="{145C3012-74FC-4645-974B-C9413AD62EA1}"/>
          </ac:spMkLst>
        </pc:spChg>
        <pc:grpChg chg="add mod">
          <ac:chgData name="Fernando João Pereira da Cruz" userId="afecf0b2-834d-400b-8e37-5233ba176018" providerId="ADAL" clId="{FE989250-A5F9-443C-B6A8-6F0DBE747987}" dt="2020-12-16T18:28:31.600" v="111" actId="164"/>
          <ac:grpSpMkLst>
            <pc:docMk/>
            <pc:sldMk cId="1674768841" sldId="260"/>
            <ac:grpSpMk id="2" creationId="{5C645833-7227-41AA-9AC8-823E2D14A0E8}"/>
          </ac:grpSpMkLst>
        </pc:grpChg>
        <pc:grpChg chg="add mod">
          <ac:chgData name="Fernando João Pereira da Cruz" userId="afecf0b2-834d-400b-8e37-5233ba176018" providerId="ADAL" clId="{FE989250-A5F9-443C-B6A8-6F0DBE747987}" dt="2020-12-16T18:30:49.045" v="128" actId="164"/>
          <ac:grpSpMkLst>
            <pc:docMk/>
            <pc:sldMk cId="1674768841" sldId="260"/>
            <ac:grpSpMk id="9" creationId="{48E51BFD-330B-4378-AB3A-F25B60B6BC6D}"/>
          </ac:grpSpMkLst>
        </pc:grpChg>
        <pc:grpChg chg="add mod">
          <ac:chgData name="Fernando João Pereira da Cruz" userId="afecf0b2-834d-400b-8e37-5233ba176018" providerId="ADAL" clId="{FE989250-A5F9-443C-B6A8-6F0DBE747987}" dt="2020-12-16T18:30:52.553" v="129" actId="1076"/>
          <ac:grpSpMkLst>
            <pc:docMk/>
            <pc:sldMk cId="1674768841" sldId="260"/>
            <ac:grpSpMk id="14" creationId="{686152D1-A5FF-4E58-8EBA-1ED26008CA6A}"/>
          </ac:grpSpMkLst>
        </pc:grp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4" creationId="{4AC55DCA-6B09-410B-B771-532FE7006952}"/>
          </ac:picMkLst>
        </pc:picChg>
        <pc:picChg chg="add del mod">
          <ac:chgData name="Fernando João Pereira da Cruz" userId="afecf0b2-834d-400b-8e37-5233ba176018" providerId="ADAL" clId="{FE989250-A5F9-443C-B6A8-6F0DBE747987}" dt="2020-12-16T18:26:40.226" v="53" actId="478"/>
          <ac:picMkLst>
            <pc:docMk/>
            <pc:sldMk cId="1674768841" sldId="260"/>
            <ac:picMk id="5" creationId="{E32DBD6E-BF57-4EDC-B029-E1555B49E770}"/>
          </ac:picMkLst>
        </pc:pic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6" creationId="{F1F664B2-ACB2-42D0-8EC2-496D964288A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10.129" v="117" actId="478"/>
          <ac:picMkLst>
            <pc:docMk/>
            <pc:sldMk cId="1674768841" sldId="260"/>
            <ac:picMk id="7" creationId="{A9D0C9E3-DA78-491C-B893-E39E39B9CDD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01.949" v="116" actId="478"/>
          <ac:picMkLst>
            <pc:docMk/>
            <pc:sldMk cId="1674768841" sldId="260"/>
            <ac:picMk id="10" creationId="{9F6EBC28-DA92-400A-B189-5B1613127B5C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2" creationId="{5642CCD2-1399-4B15-9D50-7D381ED941EF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3" creationId="{9EA99AE4-2DC3-47E2-9A1C-A94A974B22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91C0-E40B-415E-9633-18DCDD606E3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F8F-1610-41FC-B5AC-88A4290A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icc389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icc651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5741-6943-426C-9063-FD5937DB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13DB-92CA-4AD0-B343-FE54684E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636-13DF-4428-A303-1D0A5F4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C6A4-6A0C-4286-96D4-B957D803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0E09-04BD-44A5-BBB7-E0D3BA8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5034-5EAE-473D-B3EE-F0B3544A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786B-5020-4EE9-9ECD-6E692545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F3EC-58F3-42EB-AC91-D87B850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3016-D99E-4280-9161-5856D92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1371-AA18-4A72-B422-EC3667D3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06B2-F52E-4625-9D90-8CD7DAE9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F276-C73A-46EC-9B85-EFC5E574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88B4-87DD-44EE-82E4-57841E0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A8EA-85F9-4B4A-A9D6-90DF73F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9ED-D115-4C3F-90CD-E1C5DD0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0A70-683F-4064-80A5-3529DEF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9025-7A73-46C4-AB40-C8E1049B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87F0-B91F-4CB7-8F5A-879AEF5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424B-E3B0-4071-9311-D04D110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EF1D-E180-4D5F-93DF-5895E2C9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E5BA-146E-4798-8A8C-C7A577EC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CF13-5542-4EB6-9730-89254047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7058-B159-4D12-B48A-4BF9B3FD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E23E-026D-468A-9A7F-89A71DFA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715B-C2EC-49E4-8D6E-E771A13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26E-B4AF-4F31-82C6-48305DD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4C5-C32B-4E43-AE06-63377853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5D36-415D-481E-9A8F-F8789714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9BC4-39CC-442B-929D-5BD872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7E6E-8551-40DC-8DA0-C0F331F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706-5D8D-46BC-A9AD-D55A2C9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C77-8687-4C7B-B43B-54C90F6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2247-4F43-400B-B407-BEB46613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5409-8825-45E6-A4FB-54E47823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981A-ED79-45CE-A586-BE3A758F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BAD4-3D66-4E66-A0E3-2A50DF928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AC5C-178C-49F5-BDD5-831573FA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246D-CA84-4522-8670-EC4F22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C36E-E719-4B9F-BEE4-7B427C1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989-9C36-4FF0-B3FD-8BD06A8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B48C7-0241-4F4C-B42C-336E6934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259BA-1414-4571-BD06-BC477BC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D528-16D9-4854-B2BA-5A817B0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B8B5-7FDC-424E-96CC-C8FDF1B5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856D-A429-4F96-A1C1-C9AA294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46BC-4257-44A7-8644-40D338D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5E9-F648-46D7-8102-E1460451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FBB4-0CC9-45B3-AAA8-B1DA084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21CF-6DBE-4039-A56D-C105C076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3125-69D3-4195-9C49-84273795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0CDE-E6D5-4181-AE5F-2904FE1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59C9-9668-478F-9C20-2328ACF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34-644C-48C5-9288-B3034944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32C7-A5D8-43C3-808B-873194B5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100F-442B-423C-93A7-E1794D35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4E45-A95C-4FFA-AD37-22DF324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A39-CEF0-4CB1-B877-DCD2E268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6AFA-45C2-49B6-939A-AC188CA4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C996-B42C-4F53-9850-3F56897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8CF2-90FC-40C9-82B6-BD797BEC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83A0-8B3C-4DBE-A890-5F3767EA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3E4F-4AC7-4A3A-B48E-59A8418D99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C52B-D43F-4FEF-913E-FDD35301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0A0-C3FE-4359-9FB1-5E9405AE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2103EB-8684-4033-A069-07A72486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0" t="37799" r="24943" b="32945"/>
          <a:stretch/>
        </p:blipFill>
        <p:spPr>
          <a:xfrm>
            <a:off x="0" y="204186"/>
            <a:ext cx="12191324" cy="6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5B32329E-4E70-4F7C-89C8-D7BBEBBB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601" r="25664" b="33746"/>
          <a:stretch/>
        </p:blipFill>
        <p:spPr>
          <a:xfrm>
            <a:off x="0" y="197963"/>
            <a:ext cx="12187370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82152C-3A85-47A5-BF41-1A71BFD8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38333" r="24186" b="33472"/>
          <a:stretch/>
        </p:blipFill>
        <p:spPr>
          <a:xfrm>
            <a:off x="0" y="329938"/>
            <a:ext cx="12192000" cy="58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6AE88-62F3-4C10-9A8A-8969D4FF4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35000" r="25563" b="34167"/>
          <a:stretch/>
        </p:blipFill>
        <p:spPr>
          <a:xfrm>
            <a:off x="0" y="697582"/>
            <a:ext cx="12192000" cy="50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6152D1-A5FF-4E58-8EBA-1ED26008CA6A}"/>
              </a:ext>
            </a:extLst>
          </p:cNvPr>
          <p:cNvGrpSpPr/>
          <p:nvPr/>
        </p:nvGrpSpPr>
        <p:grpSpPr>
          <a:xfrm>
            <a:off x="-2715312" y="-955810"/>
            <a:ext cx="17622623" cy="8769619"/>
            <a:chOff x="-3006261" y="-1034808"/>
            <a:chExt cx="17622623" cy="87696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E51BFD-330B-4378-AB3A-F25B60B6BC6D}"/>
                </a:ext>
              </a:extLst>
            </p:cNvPr>
            <p:cNvGrpSpPr/>
            <p:nvPr/>
          </p:nvGrpSpPr>
          <p:grpSpPr>
            <a:xfrm>
              <a:off x="-3006261" y="-1034808"/>
              <a:ext cx="17622623" cy="5674802"/>
              <a:chOff x="-2244261" y="-821448"/>
              <a:chExt cx="17622623" cy="56748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C11584-1177-497A-B8F7-80515164F94D}"/>
                  </a:ext>
                </a:extLst>
              </p:cNvPr>
              <p:cNvSpPr/>
              <p:nvPr/>
            </p:nvSpPr>
            <p:spPr>
              <a:xfrm>
                <a:off x="-2244261" y="2368062"/>
                <a:ext cx="17622623" cy="2485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4AC55DCA-6B09-410B-B771-532FE7006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0" t="37799" r="24943" b="32945"/>
              <a:stretch/>
            </p:blipFill>
            <p:spPr>
              <a:xfrm>
                <a:off x="-2244261" y="-816266"/>
                <a:ext cx="8340261" cy="4245266"/>
              </a:xfrm>
              <a:prstGeom prst="rect">
                <a:avLst/>
              </a:prstGeom>
            </p:spPr>
          </p:pic>
          <p:pic>
            <p:nvPicPr>
              <p:cNvPr id="6" name="Picture 5" descr="Chart, schematic&#10;&#10;Description automatically generated">
                <a:extLst>
                  <a:ext uri="{FF2B5EF4-FFF2-40B4-BE49-F238E27FC236}">
                    <a16:creationId xmlns:a16="http://schemas.microsoft.com/office/drawing/2014/main" id="{F1F664B2-ACB2-42D0-8EC2-496D964288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0" t="35601" r="25664" b="33746"/>
              <a:stretch/>
            </p:blipFill>
            <p:spPr>
              <a:xfrm>
                <a:off x="6096000" y="-821448"/>
                <a:ext cx="9282362" cy="4250448"/>
              </a:xfrm>
              <a:prstGeom prst="rect">
                <a:avLst/>
              </a:prstGeom>
            </p:spPr>
          </p:pic>
        </p:grpSp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5642CCD2-1399-4B15-9D50-7D381ED94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0" t="38333" r="24186" b="33472"/>
            <a:stretch/>
          </p:blipFill>
          <p:spPr>
            <a:xfrm>
              <a:off x="-3006261" y="3397348"/>
              <a:ext cx="9102261" cy="43374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A99AE4-2DC3-47E2-9A1C-A94A974B2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35000" r="25563" b="34167"/>
            <a:stretch/>
          </p:blipFill>
          <p:spPr>
            <a:xfrm>
              <a:off x="6096000" y="4179322"/>
              <a:ext cx="8520362" cy="355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7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João Pereira da Cruz</dc:creator>
  <cp:lastModifiedBy>Fernando João Pereira da Cruz</cp:lastModifiedBy>
  <cp:revision>1</cp:revision>
  <dcterms:created xsi:type="dcterms:W3CDTF">2020-12-16T10:53:57Z</dcterms:created>
  <dcterms:modified xsi:type="dcterms:W3CDTF">2020-12-16T18:31:05Z</dcterms:modified>
</cp:coreProperties>
</file>