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3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1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2D10-7566-451A-869A-E75468AEDFC3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45DE-2107-47D2-A738-D9B3AFA1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15751"/>
              </p:ext>
            </p:extLst>
          </p:nvPr>
        </p:nvGraphicFramePr>
        <p:xfrm>
          <a:off x="8965" y="3722132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352800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treeDesc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65344"/>
              </p:ext>
            </p:extLst>
          </p:nvPr>
        </p:nvGraphicFramePr>
        <p:xfrm>
          <a:off x="0" y="5304403"/>
          <a:ext cx="2667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/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3403"/>
            <a:ext cx="121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leftBranch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18370"/>
              </p:ext>
            </p:extLst>
          </p:nvPr>
        </p:nvGraphicFramePr>
        <p:xfrm>
          <a:off x="32309" y="6400800"/>
          <a:ext cx="2667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/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09" y="6019800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rightBranch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6477000" y="1570603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34200" y="155715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1066800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2115670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2400" y="1570603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2" idx="5"/>
            <a:endCxn id="10" idx="1"/>
          </p:cNvCxnSpPr>
          <p:nvPr/>
        </p:nvCxnSpPr>
        <p:spPr>
          <a:xfrm>
            <a:off x="5947298" y="1224422"/>
            <a:ext cx="556484" cy="373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7"/>
            <a:endCxn id="10" idx="3"/>
          </p:cNvCxnSpPr>
          <p:nvPr/>
        </p:nvCxnSpPr>
        <p:spPr>
          <a:xfrm flipV="1">
            <a:off x="5947298" y="1728225"/>
            <a:ext cx="556484" cy="4144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"/>
            <a:endCxn id="10" idx="6"/>
          </p:cNvCxnSpPr>
          <p:nvPr/>
        </p:nvCxnSpPr>
        <p:spPr>
          <a:xfrm flipH="1" flipV="1">
            <a:off x="6659880" y="1662936"/>
            <a:ext cx="274320" cy="85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1" idx="6"/>
          </p:cNvCxnSpPr>
          <p:nvPr/>
        </p:nvCxnSpPr>
        <p:spPr>
          <a:xfrm flipH="1">
            <a:off x="7162800" y="1662936"/>
            <a:ext cx="609600" cy="85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6197" y="1293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13715" y="129360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0.3125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063402">
            <a:off x="5914129" y="10471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0.0625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9510551">
            <a:off x="5895610" y="193100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0.0625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22515" y="84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22515" y="2194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55280" y="147827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4483"/>
            <a:ext cx="96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distMat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004053"/>
              </p:ext>
            </p:extLst>
          </p:nvPr>
        </p:nvGraphicFramePr>
        <p:xfrm>
          <a:off x="0" y="410068"/>
          <a:ext cx="2286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</a:tblGrid>
              <a:tr h="240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</a:tr>
              <a:tr h="240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</a:tr>
              <a:tr h="240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3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09531"/>
              </p:ext>
            </p:extLst>
          </p:nvPr>
        </p:nvGraphicFramePr>
        <p:xfrm>
          <a:off x="8965" y="3808492"/>
          <a:ext cx="228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439160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treeDesc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76370"/>
              </p:ext>
            </p:extLst>
          </p:nvPr>
        </p:nvGraphicFramePr>
        <p:xfrm>
          <a:off x="0" y="5390763"/>
          <a:ext cx="3581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350"/>
                <a:gridCol w="895350"/>
                <a:gridCol w="895350"/>
                <a:gridCol w="895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009763"/>
            <a:ext cx="121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leftBranch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88151"/>
              </p:ext>
            </p:extLst>
          </p:nvPr>
        </p:nvGraphicFramePr>
        <p:xfrm>
          <a:off x="32307" y="6487160"/>
          <a:ext cx="3549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273"/>
                <a:gridCol w="887273"/>
                <a:gridCol w="887273"/>
                <a:gridCol w="887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09" y="6106160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rightBranch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6476999" y="2592884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34199" y="257943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199" y="208908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199" y="313795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72399" y="2592884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2" idx="5"/>
            <a:endCxn id="10" idx="1"/>
          </p:cNvCxnSpPr>
          <p:nvPr/>
        </p:nvCxnSpPr>
        <p:spPr>
          <a:xfrm>
            <a:off x="5947297" y="2246703"/>
            <a:ext cx="556484" cy="373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7"/>
            <a:endCxn id="10" idx="3"/>
          </p:cNvCxnSpPr>
          <p:nvPr/>
        </p:nvCxnSpPr>
        <p:spPr>
          <a:xfrm flipV="1">
            <a:off x="5947297" y="2750506"/>
            <a:ext cx="556484" cy="4144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0" idx="6"/>
          </p:cNvCxnSpPr>
          <p:nvPr/>
        </p:nvCxnSpPr>
        <p:spPr>
          <a:xfrm flipH="1" flipV="1">
            <a:off x="6659879" y="2685217"/>
            <a:ext cx="274320" cy="85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1" idx="6"/>
          </p:cNvCxnSpPr>
          <p:nvPr/>
        </p:nvCxnSpPr>
        <p:spPr>
          <a:xfrm flipH="1">
            <a:off x="7162799" y="2685217"/>
            <a:ext cx="609600" cy="85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6196" y="2315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73827" y="2315885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0.125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063402">
            <a:off x="5887235" y="213669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0.3125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510551">
            <a:off x="6158500" y="2953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1999" y="88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3980" y="2131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55278" y="250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4483"/>
            <a:ext cx="96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distMat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79571"/>
              </p:ext>
            </p:extLst>
          </p:nvPr>
        </p:nvGraphicFramePr>
        <p:xfrm>
          <a:off x="0" y="410068"/>
          <a:ext cx="31242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/>
                <a:gridCol w="781050"/>
                <a:gridCol w="781050"/>
                <a:gridCol w="781050"/>
              </a:tblGrid>
              <a:tr h="240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240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240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</a:tr>
              <a:tr h="240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 rot="5400000">
            <a:off x="5627137" y="157007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0.0625</a:t>
            </a:r>
            <a:endParaRPr lang="en-US" dirty="0"/>
          </a:p>
        </p:txBody>
      </p:sp>
      <p:cxnSp>
        <p:nvCxnSpPr>
          <p:cNvPr id="29" name="Straight Connector 28"/>
          <p:cNvCxnSpPr>
            <a:stCxn id="12" idx="0"/>
            <a:endCxn id="32" idx="4"/>
          </p:cNvCxnSpPr>
          <p:nvPr/>
        </p:nvCxnSpPr>
        <p:spPr>
          <a:xfrm flipH="1" flipV="1">
            <a:off x="5879949" y="1420407"/>
            <a:ext cx="2690" cy="6686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8509" y="123574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76800" y="208908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2" idx="2"/>
            <a:endCxn id="35" idx="6"/>
          </p:cNvCxnSpPr>
          <p:nvPr/>
        </p:nvCxnSpPr>
        <p:spPr>
          <a:xfrm flipH="1">
            <a:off x="5059680" y="2181414"/>
            <a:ext cx="73151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01371" y="179914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0.0625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55615" y="328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92654"/>
              </p:ext>
            </p:extLst>
          </p:nvPr>
        </p:nvGraphicFramePr>
        <p:xfrm>
          <a:off x="8965" y="3808492"/>
          <a:ext cx="228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439160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treeDesc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11659"/>
              </p:ext>
            </p:extLst>
          </p:nvPr>
        </p:nvGraphicFramePr>
        <p:xfrm>
          <a:off x="0" y="5390763"/>
          <a:ext cx="49682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648"/>
                <a:gridCol w="993648"/>
                <a:gridCol w="993648"/>
                <a:gridCol w="993648"/>
                <a:gridCol w="993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0.09375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009763"/>
            <a:ext cx="121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leftBranch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99879"/>
              </p:ext>
            </p:extLst>
          </p:nvPr>
        </p:nvGraphicFramePr>
        <p:xfrm>
          <a:off x="32304" y="6487160"/>
          <a:ext cx="493593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187"/>
                <a:gridCol w="987187"/>
                <a:gridCol w="987187"/>
                <a:gridCol w="987187"/>
                <a:gridCol w="9871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09" y="6106160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rightBranch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7316989" y="2592884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74189" y="257943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31189" y="208908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31189" y="313795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12389" y="2592884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2" idx="5"/>
            <a:endCxn id="10" idx="1"/>
          </p:cNvCxnSpPr>
          <p:nvPr/>
        </p:nvCxnSpPr>
        <p:spPr>
          <a:xfrm>
            <a:off x="6787287" y="2246703"/>
            <a:ext cx="556484" cy="373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7"/>
            <a:endCxn id="10" idx="3"/>
          </p:cNvCxnSpPr>
          <p:nvPr/>
        </p:nvCxnSpPr>
        <p:spPr>
          <a:xfrm flipV="1">
            <a:off x="6787287" y="2750506"/>
            <a:ext cx="556484" cy="4144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0" idx="6"/>
          </p:cNvCxnSpPr>
          <p:nvPr/>
        </p:nvCxnSpPr>
        <p:spPr>
          <a:xfrm flipH="1" flipV="1">
            <a:off x="7499869" y="2685217"/>
            <a:ext cx="274320" cy="85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1" idx="6"/>
          </p:cNvCxnSpPr>
          <p:nvPr/>
        </p:nvCxnSpPr>
        <p:spPr>
          <a:xfrm flipH="1">
            <a:off x="8002789" y="2685217"/>
            <a:ext cx="609600" cy="85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86186" y="2315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5309" y="231588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0.0937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063402">
            <a:off x="6668717" y="21366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0.15625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431974">
            <a:off x="6735599" y="2953284"/>
            <a:ext cx="82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0.3125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17829" y="88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37031" y="1396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95268" y="2500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4483"/>
            <a:ext cx="96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distMat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60261"/>
              </p:ext>
            </p:extLst>
          </p:nvPr>
        </p:nvGraphicFramePr>
        <p:xfrm>
          <a:off x="0" y="410068"/>
          <a:ext cx="40386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2402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0.625</a:t>
                      </a:r>
                    </a:p>
                  </a:txBody>
                  <a:tcPr/>
                </a:tc>
              </a:tr>
              <a:tr h="240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240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240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</a:tr>
              <a:tr h="2402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 rot="5400000">
            <a:off x="6408619" y="15700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0.21875</a:t>
            </a:r>
            <a:endParaRPr lang="en-US" dirty="0"/>
          </a:p>
        </p:txBody>
      </p:sp>
      <p:cxnSp>
        <p:nvCxnSpPr>
          <p:cNvPr id="29" name="Straight Connector 28"/>
          <p:cNvCxnSpPr>
            <a:stCxn id="12" idx="0"/>
            <a:endCxn id="32" idx="4"/>
          </p:cNvCxnSpPr>
          <p:nvPr/>
        </p:nvCxnSpPr>
        <p:spPr>
          <a:xfrm flipH="1" flipV="1">
            <a:off x="6719939" y="1420407"/>
            <a:ext cx="2690" cy="6686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628499" y="123574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16790" y="208908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2" idx="2"/>
            <a:endCxn id="35" idx="6"/>
          </p:cNvCxnSpPr>
          <p:nvPr/>
        </p:nvCxnSpPr>
        <p:spPr>
          <a:xfrm flipH="1">
            <a:off x="5899670" y="2181414"/>
            <a:ext cx="73151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82853" y="17991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0.15625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74126" y="2607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3" name="Straight Connector 32"/>
          <p:cNvCxnSpPr>
            <a:stCxn id="35" idx="1"/>
            <a:endCxn id="38" idx="5"/>
          </p:cNvCxnSpPr>
          <p:nvPr/>
        </p:nvCxnSpPr>
        <p:spPr>
          <a:xfrm flipH="1" flipV="1">
            <a:off x="5231910" y="1649356"/>
            <a:ext cx="511662" cy="46676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075812" y="1491734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2498025">
            <a:off x="5174575" y="159982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0.0625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83876" y="264815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>
            <a:stCxn id="35" idx="3"/>
            <a:endCxn id="42" idx="7"/>
          </p:cNvCxnSpPr>
          <p:nvPr/>
        </p:nvCxnSpPr>
        <p:spPr>
          <a:xfrm flipH="1">
            <a:off x="5239974" y="2246703"/>
            <a:ext cx="503598" cy="42849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176451">
            <a:off x="4974043" y="214977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0.0625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20537" y="3172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48729"/>
              </p:ext>
            </p:extLst>
          </p:nvPr>
        </p:nvGraphicFramePr>
        <p:xfrm>
          <a:off x="8963" y="3439160"/>
          <a:ext cx="29628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806"/>
                <a:gridCol w="493806"/>
                <a:gridCol w="493806"/>
                <a:gridCol w="493806"/>
                <a:gridCol w="493806"/>
                <a:gridCol w="4938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069828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treeDesc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1345"/>
              </p:ext>
            </p:extLst>
          </p:nvPr>
        </p:nvGraphicFramePr>
        <p:xfrm>
          <a:off x="0" y="5390763"/>
          <a:ext cx="7620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0.03438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009763"/>
            <a:ext cx="121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leftBranch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14245"/>
              </p:ext>
            </p:extLst>
          </p:nvPr>
        </p:nvGraphicFramePr>
        <p:xfrm>
          <a:off x="32304" y="6487160"/>
          <a:ext cx="6368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416"/>
                <a:gridCol w="1061416"/>
                <a:gridCol w="1061416"/>
                <a:gridCol w="1061416"/>
                <a:gridCol w="1061416"/>
                <a:gridCol w="106141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0.03438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0.04688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09" y="6106160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rightBranch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6466158" y="2592884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23358" y="257943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80358" y="208908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80358" y="313795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61558" y="2592884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2" idx="5"/>
            <a:endCxn id="10" idx="1"/>
          </p:cNvCxnSpPr>
          <p:nvPr/>
        </p:nvCxnSpPr>
        <p:spPr>
          <a:xfrm>
            <a:off x="5936456" y="2246703"/>
            <a:ext cx="556484" cy="373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7"/>
            <a:endCxn id="10" idx="3"/>
          </p:cNvCxnSpPr>
          <p:nvPr/>
        </p:nvCxnSpPr>
        <p:spPr>
          <a:xfrm flipV="1">
            <a:off x="5936456" y="2750506"/>
            <a:ext cx="556484" cy="4144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0" idx="6"/>
          </p:cNvCxnSpPr>
          <p:nvPr/>
        </p:nvCxnSpPr>
        <p:spPr>
          <a:xfrm flipH="1" flipV="1">
            <a:off x="6649038" y="2685217"/>
            <a:ext cx="274320" cy="85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1" idx="6"/>
          </p:cNvCxnSpPr>
          <p:nvPr/>
        </p:nvCxnSpPr>
        <p:spPr>
          <a:xfrm flipH="1">
            <a:off x="7151958" y="2685217"/>
            <a:ext cx="609600" cy="85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5355" y="2315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45969" y="23158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0.17188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063402">
            <a:off x="5817885" y="21366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0.34063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9431974">
            <a:off x="5595056" y="26333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0.14063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6998" y="88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7540" y="178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557787" y="15700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0.04688</a:t>
            </a:r>
            <a:endParaRPr lang="en-US" dirty="0"/>
          </a:p>
        </p:txBody>
      </p:sp>
      <p:cxnSp>
        <p:nvCxnSpPr>
          <p:cNvPr id="27" name="Straight Connector 26"/>
          <p:cNvCxnSpPr>
            <a:stCxn id="12" idx="0"/>
            <a:endCxn id="28" idx="4"/>
          </p:cNvCxnSpPr>
          <p:nvPr/>
        </p:nvCxnSpPr>
        <p:spPr>
          <a:xfrm flipH="1" flipV="1">
            <a:off x="5869108" y="1420407"/>
            <a:ext cx="2690" cy="6686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77668" y="123574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65959" y="208908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2" idx="2"/>
            <a:endCxn id="29" idx="6"/>
          </p:cNvCxnSpPr>
          <p:nvPr/>
        </p:nvCxnSpPr>
        <p:spPr>
          <a:xfrm flipH="1">
            <a:off x="5048839" y="2181414"/>
            <a:ext cx="73151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32024" y="17991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0.04688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7540" y="3103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40" name="Straight Connector 39"/>
          <p:cNvCxnSpPr>
            <a:stCxn id="43" idx="3"/>
            <a:endCxn id="14" idx="7"/>
          </p:cNvCxnSpPr>
          <p:nvPr/>
        </p:nvCxnSpPr>
        <p:spPr>
          <a:xfrm flipH="1">
            <a:off x="7917656" y="2170342"/>
            <a:ext cx="543036" cy="4495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433910" y="2012720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447357" y="3128826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>
            <a:stCxn id="46" idx="1"/>
            <a:endCxn id="14" idx="5"/>
          </p:cNvCxnSpPr>
          <p:nvPr/>
        </p:nvCxnSpPr>
        <p:spPr>
          <a:xfrm flipH="1" flipV="1">
            <a:off x="7917656" y="2750506"/>
            <a:ext cx="556483" cy="4053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224923">
            <a:off x="7906302" y="26807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0.03438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9396982">
            <a:off x="7657206" y="20299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0.03438</a:t>
            </a:r>
            <a:endParaRPr lang="en-US" dirty="0"/>
          </a:p>
        </p:txBody>
      </p:sp>
      <p:cxnSp>
        <p:nvCxnSpPr>
          <p:cNvPr id="52" name="Straight Connector 51"/>
          <p:cNvCxnSpPr>
            <a:stCxn id="65" idx="0"/>
            <a:endCxn id="13" idx="4"/>
          </p:cNvCxnSpPr>
          <p:nvPr/>
        </p:nvCxnSpPr>
        <p:spPr>
          <a:xfrm flipV="1">
            <a:off x="5871798" y="3322617"/>
            <a:ext cx="0" cy="70284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6" idx="6"/>
            <a:endCxn id="13" idx="2"/>
          </p:cNvCxnSpPr>
          <p:nvPr/>
        </p:nvCxnSpPr>
        <p:spPr>
          <a:xfrm>
            <a:off x="5116073" y="3230284"/>
            <a:ext cx="66428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780358" y="4025457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933193" y="3137951"/>
            <a:ext cx="182880" cy="1846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5595055" y="348263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0.10417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55522" y="31950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0.10417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16790" y="1717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57132" y="3112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35387" y="4111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1527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guess as to how </a:t>
            </a:r>
            <a:r>
              <a:rPr lang="en-US" dirty="0" err="1" smtClean="0"/>
              <a:t>treeDesc</a:t>
            </a:r>
            <a:r>
              <a:rPr lang="en-US" dirty="0" smtClean="0"/>
              <a:t> works…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3 in the bottom row always indicates the sequence to the far right, using the value for that sequence in the </a:t>
            </a:r>
            <a:r>
              <a:rPr lang="en-US" dirty="0" err="1" smtClean="0"/>
              <a:t>leftBranch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2 in the bottom row always indicates the left leaf off the left parent node, using that value for that sequence in the </a:t>
            </a:r>
            <a:r>
              <a:rPr lang="en-US" dirty="0" err="1" smtClean="0"/>
              <a:t>leftBranch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From the right, the last column in the row above the last 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265</Words>
  <Application>Microsoft Office PowerPoint</Application>
  <PresentationFormat>On-screen Show (4:3)</PresentationFormat>
  <Paragraphs>184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Bauer</dc:creator>
  <cp:lastModifiedBy>Nicholas Bauer</cp:lastModifiedBy>
  <cp:revision>15</cp:revision>
  <dcterms:created xsi:type="dcterms:W3CDTF">2012-04-25T00:37:07Z</dcterms:created>
  <dcterms:modified xsi:type="dcterms:W3CDTF">2012-04-25T23:14:16Z</dcterms:modified>
</cp:coreProperties>
</file>