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14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BB5B-6E33-4F69-A25A-F74BB25AE45B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77D2-6539-4A9C-BFE3-265F0AA79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BB5B-6E33-4F69-A25A-F74BB25AE45B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77D2-6539-4A9C-BFE3-265F0AA79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BB5B-6E33-4F69-A25A-F74BB25AE45B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77D2-6539-4A9C-BFE3-265F0AA79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1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BB5B-6E33-4F69-A25A-F74BB25AE45B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77D2-6539-4A9C-BFE3-265F0AA79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BB5B-6E33-4F69-A25A-F74BB25AE45B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77D2-6539-4A9C-BFE3-265F0AA79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BB5B-6E33-4F69-A25A-F74BB25AE45B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77D2-6539-4A9C-BFE3-265F0AA79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1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BB5B-6E33-4F69-A25A-F74BB25AE45B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77D2-6539-4A9C-BFE3-265F0AA79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BB5B-6E33-4F69-A25A-F74BB25AE45B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77D2-6539-4A9C-BFE3-265F0AA79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BB5B-6E33-4F69-A25A-F74BB25AE45B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77D2-6539-4A9C-BFE3-265F0AA79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7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BB5B-6E33-4F69-A25A-F74BB25AE45B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77D2-6539-4A9C-BFE3-265F0AA79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0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BB5B-6E33-4F69-A25A-F74BB25AE45B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77D2-6539-4A9C-BFE3-265F0AA79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BB5B-6E33-4F69-A25A-F74BB25AE45B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077D2-6539-4A9C-BFE3-265F0AA79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4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343400" y="2362200"/>
            <a:ext cx="3913632" cy="39136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4251960" y="2270760"/>
            <a:ext cx="4096512" cy="4096512"/>
          </a:xfrm>
          <a:prstGeom prst="donut">
            <a:avLst>
              <a:gd name="adj" fmla="val 3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482" y="152400"/>
            <a:ext cx="89960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circularization length: ~400 </a:t>
            </a:r>
            <a:r>
              <a:rPr lang="en-US" dirty="0" err="1" smtClean="0"/>
              <a:t>bp</a:t>
            </a:r>
            <a:r>
              <a:rPr lang="en-US" dirty="0" smtClean="0"/>
              <a:t> (136 nm) with an integral number of turns (multiple of 10.4 bases)</a:t>
            </a:r>
          </a:p>
          <a:p>
            <a:endParaRPr lang="en-US" dirty="0"/>
          </a:p>
          <a:p>
            <a:r>
              <a:rPr lang="en-US" dirty="0" smtClean="0"/>
              <a:t>395 </a:t>
            </a:r>
            <a:r>
              <a:rPr lang="en-US" dirty="0" err="1" smtClean="0"/>
              <a:t>bp</a:t>
            </a:r>
            <a:r>
              <a:rPr lang="en-US" dirty="0" smtClean="0"/>
              <a:t> ~ 38 turns</a:t>
            </a:r>
          </a:p>
          <a:p>
            <a:endParaRPr lang="en-US" dirty="0"/>
          </a:p>
          <a:p>
            <a:r>
              <a:rPr lang="en-US" dirty="0" smtClean="0"/>
              <a:t>134.3 nm length</a:t>
            </a:r>
          </a:p>
          <a:p>
            <a:endParaRPr lang="en-US" dirty="0"/>
          </a:p>
          <a:p>
            <a:r>
              <a:rPr lang="en-US" dirty="0" smtClean="0"/>
              <a:t>21.4 nm radius</a:t>
            </a:r>
          </a:p>
          <a:p>
            <a:endParaRPr lang="en-US" dirty="0"/>
          </a:p>
          <a:p>
            <a:r>
              <a:rPr lang="en-US" dirty="0" smtClean="0"/>
              <a:t>2 nm diameter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191000" y="1752600"/>
            <a:ext cx="391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0" y="1579079"/>
            <a:ext cx="1956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91000" y="1447800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26626" y="3325144"/>
            <a:ext cx="32004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upload.wikimedia.org/wikipedia/commons/thumb/4/4c/DNA_Structure%2BKey%2BLabelled.pn_NoBB.png/340px-DNA_Structure%2BKey%2BLabelled.pn_NoB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" t="22031" r="50000"/>
          <a:stretch/>
        </p:blipFill>
        <p:spPr bwMode="auto">
          <a:xfrm>
            <a:off x="5579161" y="3014722"/>
            <a:ext cx="1442110" cy="24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6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37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Bauer</dc:creator>
  <cp:lastModifiedBy>Nicholas Bauer</cp:lastModifiedBy>
  <cp:revision>5</cp:revision>
  <dcterms:created xsi:type="dcterms:W3CDTF">2012-03-08T02:38:19Z</dcterms:created>
  <dcterms:modified xsi:type="dcterms:W3CDTF">2012-06-04T06:42:47Z</dcterms:modified>
</cp:coreProperties>
</file>