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D64A-CA6B-472D-A64E-A24CDE9BEEDE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2DDD2-8B1E-4855-B980-C059D752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1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18793" y="1113222"/>
            <a:ext cx="4572000" cy="4572000"/>
            <a:chOff x="1818793" y="1113222"/>
            <a:chExt cx="4572000" cy="4572000"/>
          </a:xfrm>
        </p:grpSpPr>
        <p:sp>
          <p:nvSpPr>
            <p:cNvPr id="38" name="Rectangle 37"/>
            <p:cNvSpPr/>
            <p:nvPr/>
          </p:nvSpPr>
          <p:spPr>
            <a:xfrm>
              <a:off x="1818793" y="1113222"/>
              <a:ext cx="4572000" cy="45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991449" y="1256095"/>
              <a:ext cx="4226688" cy="4286254"/>
              <a:chOff x="1991449" y="1243849"/>
              <a:chExt cx="4226688" cy="428625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991449" y="1243849"/>
                <a:ext cx="3396343" cy="3486150"/>
                <a:chOff x="2008414" y="1543050"/>
                <a:chExt cx="3396343" cy="3486150"/>
              </a:xfrm>
            </p:grpSpPr>
            <p:sp>
              <p:nvSpPr>
                <p:cNvPr id="4" name="Oval 3"/>
                <p:cNvSpPr/>
                <p:nvPr/>
              </p:nvSpPr>
              <p:spPr>
                <a:xfrm rot="19523903">
                  <a:off x="2008414" y="1543050"/>
                  <a:ext cx="3396343" cy="3486150"/>
                </a:xfrm>
                <a:prstGeom prst="ellipse">
                  <a:avLst/>
                </a:prstGeom>
                <a:solidFill>
                  <a:schemeClr val="tx1"/>
                </a:solidFill>
                <a:ln w="7620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 rot="2159585">
                  <a:off x="3278827" y="1845200"/>
                  <a:ext cx="1862351" cy="1363436"/>
                </a:xfrm>
                <a:prstGeom prst="ellipse">
                  <a:avLst/>
                </a:prstGeom>
                <a:solidFill>
                  <a:srgbClr val="00F42E"/>
                </a:solidFill>
                <a:ln w="76200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 rot="1745261">
                  <a:off x="2413587" y="1967665"/>
                  <a:ext cx="310244" cy="1118508"/>
                </a:xfrm>
                <a:prstGeom prst="ellipse">
                  <a:avLst/>
                </a:prstGeom>
                <a:solidFill>
                  <a:srgbClr val="00F42E">
                    <a:alpha val="50000"/>
                  </a:srgb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19607549">
                  <a:off x="2401901" y="3315833"/>
                  <a:ext cx="352461" cy="1402746"/>
                </a:xfrm>
                <a:prstGeom prst="ellipse">
                  <a:avLst/>
                </a:prstGeom>
                <a:solidFill>
                  <a:srgbClr val="00F42E">
                    <a:alpha val="50000"/>
                  </a:srgb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 rot="4237842">
                  <a:off x="3968269" y="4361465"/>
                  <a:ext cx="352461" cy="656207"/>
                </a:xfrm>
                <a:prstGeom prst="ellipse">
                  <a:avLst/>
                </a:prstGeom>
                <a:solidFill>
                  <a:srgbClr val="00F42E">
                    <a:alpha val="50000"/>
                  </a:srgb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 rot="1757947">
                  <a:off x="4873563" y="3582625"/>
                  <a:ext cx="352461" cy="656207"/>
                </a:xfrm>
                <a:prstGeom prst="ellipse">
                  <a:avLst/>
                </a:prstGeom>
                <a:solidFill>
                  <a:srgbClr val="00F42E">
                    <a:alpha val="50000"/>
                  </a:srgb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 rot="1745261">
                  <a:off x="2413587" y="1967664"/>
                  <a:ext cx="310244" cy="1118508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 rot="19607549">
                  <a:off x="2392479" y="3315833"/>
                  <a:ext cx="352461" cy="1402746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 rot="2159585">
                  <a:off x="3278827" y="1845201"/>
                  <a:ext cx="1862351" cy="1363436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chemeClr val="accent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 rot="4237842">
                  <a:off x="3968268" y="4361465"/>
                  <a:ext cx="352461" cy="656207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 rot="1757947">
                  <a:off x="4863185" y="3584467"/>
                  <a:ext cx="352461" cy="656207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2821794" y="2043953"/>
                <a:ext cx="3396343" cy="3486150"/>
                <a:chOff x="5536180" y="1590780"/>
                <a:chExt cx="3396343" cy="3486150"/>
              </a:xfrm>
            </p:grpSpPr>
            <p:sp>
              <p:nvSpPr>
                <p:cNvPr id="27" name="Oval 26"/>
                <p:cNvSpPr/>
                <p:nvPr/>
              </p:nvSpPr>
              <p:spPr>
                <a:xfrm rot="19523903">
                  <a:off x="5536180" y="1590780"/>
                  <a:ext cx="3396343" cy="3486150"/>
                </a:xfrm>
                <a:prstGeom prst="ellipse">
                  <a:avLst/>
                </a:prstGeom>
                <a:solidFill>
                  <a:schemeClr val="tx1"/>
                </a:solidFill>
                <a:ln w="7620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rot="2159585">
                  <a:off x="6806593" y="1892930"/>
                  <a:ext cx="1862351" cy="1363436"/>
                </a:xfrm>
                <a:prstGeom prst="ellipse">
                  <a:avLst/>
                </a:prstGeom>
                <a:solidFill>
                  <a:srgbClr val="00F42E">
                    <a:alpha val="50000"/>
                  </a:srgbClr>
                </a:solidFill>
                <a:ln w="76200"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rot="1745261">
                  <a:off x="5941353" y="2015395"/>
                  <a:ext cx="310244" cy="1118508"/>
                </a:xfrm>
                <a:prstGeom prst="ellipse">
                  <a:avLst/>
                </a:prstGeom>
                <a:solidFill>
                  <a:srgbClr val="00F42E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 rot="19607549">
                  <a:off x="5929667" y="3363563"/>
                  <a:ext cx="352461" cy="1402746"/>
                </a:xfrm>
                <a:prstGeom prst="ellipse">
                  <a:avLst/>
                </a:prstGeom>
                <a:solidFill>
                  <a:srgbClr val="00F42E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 rot="4237842">
                  <a:off x="7496035" y="4409195"/>
                  <a:ext cx="352461" cy="656207"/>
                </a:xfrm>
                <a:prstGeom prst="ellipse">
                  <a:avLst/>
                </a:prstGeom>
                <a:solidFill>
                  <a:srgbClr val="00F42E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 rot="1757947">
                  <a:off x="8401329" y="3630355"/>
                  <a:ext cx="352461" cy="656207"/>
                </a:xfrm>
                <a:prstGeom prst="ellipse">
                  <a:avLst/>
                </a:prstGeom>
                <a:solidFill>
                  <a:srgbClr val="00F42E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 rot="1745261">
                  <a:off x="5941353" y="2015394"/>
                  <a:ext cx="310244" cy="1118508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 rot="19607549">
                  <a:off x="5920245" y="3363563"/>
                  <a:ext cx="352461" cy="1402746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 rot="2159585">
                  <a:off x="6806593" y="1892931"/>
                  <a:ext cx="1862351" cy="1363436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chemeClr val="accent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rot="4237842">
                  <a:off x="7496034" y="4409195"/>
                  <a:ext cx="352461" cy="656207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 rot="1757947">
                  <a:off x="8390951" y="3632197"/>
                  <a:ext cx="352461" cy="656207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224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Bauer</dc:creator>
  <cp:lastModifiedBy>Nicholas Bauer</cp:lastModifiedBy>
  <cp:revision>3</cp:revision>
  <dcterms:created xsi:type="dcterms:W3CDTF">2012-11-12T20:37:27Z</dcterms:created>
  <dcterms:modified xsi:type="dcterms:W3CDTF">2012-11-14T18:27:52Z</dcterms:modified>
</cp:coreProperties>
</file>