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8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EEBCDC05-BEFE-AD4C-B000-E83180D326A4}" type="presOf" srcId="{C31672CD-A6DA-0947-88DC-4AC475C7D94C}" destId="{4688A66D-FCFF-B74B-9D85-CF9CEE7BE925}" srcOrd="0" destOrd="0" presId="urn:microsoft.com/office/officeart/2005/8/layout/vProcess5"/>
    <dgm:cxn modelId="{1E3B2500-8247-A04F-8CDB-573212B33E7D}" type="presOf" srcId="{807A1DB1-303A-3645-9D61-5ABFB53468DF}" destId="{3EC282C0-3B33-AC43-B3C9-EEF6EDEFBD7A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BCED3574-52F8-2240-869C-864367E4A178}" type="presOf" srcId="{692F79ED-0479-1D41-BA06-C21777F69308}" destId="{3B11D3C1-FD2C-6249-B36E-6FF0759A07A8}" srcOrd="1" destOrd="0" presId="urn:microsoft.com/office/officeart/2005/8/layout/vProcess5"/>
    <dgm:cxn modelId="{299F0A9F-3AB5-044E-AF89-4316BFF04602}" type="presOf" srcId="{A90563CB-9AA7-7A4F-A2D3-1833EB33F096}" destId="{4DFCC841-CB5F-4C46-9594-2A7DE8DC21A1}" srcOrd="1" destOrd="0" presId="urn:microsoft.com/office/officeart/2005/8/layout/vProcess5"/>
    <dgm:cxn modelId="{B18C5664-DAC6-3C42-825E-4B8FD05B3642}" type="presOf" srcId="{692F79ED-0479-1D41-BA06-C21777F69308}" destId="{A3BF7273-3BEC-A246-BDA7-7AF3F91C0396}" srcOrd="0" destOrd="0" presId="urn:microsoft.com/office/officeart/2005/8/layout/vProcess5"/>
    <dgm:cxn modelId="{A2130B93-158F-AA44-AD84-67DF8D23D5D8}" type="presOf" srcId="{FFF8F105-7544-6246-8E26-92C3C6582802}" destId="{932020CA-DD87-034E-892F-7240B97A33F4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8CE62E3F-CA07-3145-BF38-F33418D747C1}" type="presOf" srcId="{FFF8F105-7544-6246-8E26-92C3C6582802}" destId="{BA6C3F20-179C-0F49-AC99-48D8818599E0}" srcOrd="0" destOrd="0" presId="urn:microsoft.com/office/officeart/2005/8/layout/vProcess5"/>
    <dgm:cxn modelId="{F63A4A40-6BFE-024C-A3B5-65320C1D33F8}" type="presOf" srcId="{A90563CB-9AA7-7A4F-A2D3-1833EB33F096}" destId="{D0761090-07EF-BD47-B071-397EFFE7E36F}" srcOrd="0" destOrd="0" presId="urn:microsoft.com/office/officeart/2005/8/layout/vProcess5"/>
    <dgm:cxn modelId="{F6B80773-767F-9746-94A0-EE6A6352EEF0}" type="presOf" srcId="{3DA9F03A-58B3-6E42-97B6-C82F6BE4AC02}" destId="{C4B592D7-4E5A-B64E-BF10-A30B3260B69F}" srcOrd="0" destOrd="0" presId="urn:microsoft.com/office/officeart/2005/8/layout/vProcess5"/>
    <dgm:cxn modelId="{BE9DD6DE-16EC-AC43-A2C4-A51E4DF4740E}" type="presParOf" srcId="{C4B592D7-4E5A-B64E-BF10-A30B3260B69F}" destId="{4BB2A4A9-8C7A-474F-8689-FB35A9AA34A9}" srcOrd="0" destOrd="0" presId="urn:microsoft.com/office/officeart/2005/8/layout/vProcess5"/>
    <dgm:cxn modelId="{313452E7-98EC-0F4B-B8B2-7A0ABA8CA435}" type="presParOf" srcId="{C4B592D7-4E5A-B64E-BF10-A30B3260B69F}" destId="{A3BF7273-3BEC-A246-BDA7-7AF3F91C0396}" srcOrd="1" destOrd="0" presId="urn:microsoft.com/office/officeart/2005/8/layout/vProcess5"/>
    <dgm:cxn modelId="{D4EDEC8C-A918-7F4E-ADB9-43873E510904}" type="presParOf" srcId="{C4B592D7-4E5A-B64E-BF10-A30B3260B69F}" destId="{BA6C3F20-179C-0F49-AC99-48D8818599E0}" srcOrd="2" destOrd="0" presId="urn:microsoft.com/office/officeart/2005/8/layout/vProcess5"/>
    <dgm:cxn modelId="{0E2484C3-E3D8-5345-8635-7E6AB84BA64D}" type="presParOf" srcId="{C4B592D7-4E5A-B64E-BF10-A30B3260B69F}" destId="{D0761090-07EF-BD47-B071-397EFFE7E36F}" srcOrd="3" destOrd="0" presId="urn:microsoft.com/office/officeart/2005/8/layout/vProcess5"/>
    <dgm:cxn modelId="{1C73B6FB-CDFF-5B48-9F8C-09801BCEF7F5}" type="presParOf" srcId="{C4B592D7-4E5A-B64E-BF10-A30B3260B69F}" destId="{3EC282C0-3B33-AC43-B3C9-EEF6EDEFBD7A}" srcOrd="4" destOrd="0" presId="urn:microsoft.com/office/officeart/2005/8/layout/vProcess5"/>
    <dgm:cxn modelId="{8C51258F-B5F0-8540-AF7A-0E5FDD21F26F}" type="presParOf" srcId="{C4B592D7-4E5A-B64E-BF10-A30B3260B69F}" destId="{4688A66D-FCFF-B74B-9D85-CF9CEE7BE925}" srcOrd="5" destOrd="0" presId="urn:microsoft.com/office/officeart/2005/8/layout/vProcess5"/>
    <dgm:cxn modelId="{F639739B-F03C-0F41-91FD-A743645E3A87}" type="presParOf" srcId="{C4B592D7-4E5A-B64E-BF10-A30B3260B69F}" destId="{3B11D3C1-FD2C-6249-B36E-6FF0759A07A8}" srcOrd="6" destOrd="0" presId="urn:microsoft.com/office/officeart/2005/8/layout/vProcess5"/>
    <dgm:cxn modelId="{38ACC125-FA2D-2547-8618-8D8680F6DCF2}" type="presParOf" srcId="{C4B592D7-4E5A-B64E-BF10-A30B3260B69F}" destId="{932020CA-DD87-034E-892F-7240B97A33F4}" srcOrd="7" destOrd="0" presId="urn:microsoft.com/office/officeart/2005/8/layout/vProcess5"/>
    <dgm:cxn modelId="{B7EB630F-FED4-1D49-8476-5926EBB527FD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3</a:t>
            </a:r>
            <a:br>
              <a:rPr lang="en-US" sz="3000" dirty="0" smtClean="0"/>
            </a:br>
            <a:r>
              <a:rPr lang="en-US" sz="3000" b="1" dirty="0" smtClean="0"/>
              <a:t>Newbler output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83" y="1750192"/>
            <a:ext cx="4043417" cy="1561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contig N50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minimum length 500 </a:t>
            </a:r>
            <a:r>
              <a:rPr lang="en-US" dirty="0" err="1" smtClean="0">
                <a:sym typeface="Wingdings"/>
              </a:rPr>
              <a:t>bp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so-called 'large' contigs</a:t>
            </a:r>
          </a:p>
          <a:p>
            <a:pPr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reports scaffold N50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51" y="4011449"/>
            <a:ext cx="3629314" cy="15207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Newbler scaffolds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two or more contigs with </a:t>
            </a:r>
            <a:r>
              <a:rPr lang="en-US" dirty="0" err="1" smtClean="0">
                <a:sym typeface="Wingdings"/>
              </a:rPr>
              <a:t>gap(s</a:t>
            </a:r>
            <a:r>
              <a:rPr lang="en-US" dirty="0" smtClean="0">
                <a:sym typeface="Wingdings"/>
              </a:rPr>
              <a:t>)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unscaffolded contigs of at least 2 kb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Assemblathon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assemblathon_stats.pl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many metrics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Tablet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32" y="2243465"/>
            <a:ext cx="5998629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bioinf.scri.ac.uk</a:t>
            </a:r>
            <a:r>
              <a:rPr lang="en-US" dirty="0" smtClean="0"/>
              <a:t>/tablet/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'ace' file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contigs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alignments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sequences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no scaffolding 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Homopolymer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locate </a:t>
            </a:r>
            <a:r>
              <a:rPr lang="en-US" dirty="0" smtClean="0"/>
              <a:t> </a:t>
            </a:r>
            <a:r>
              <a:rPr lang="en-US" smtClean="0"/>
              <a:t>and obtain relevant </a:t>
            </a:r>
            <a:r>
              <a:rPr lang="en-US" dirty="0" smtClean="0"/>
              <a:t>metrics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454NewblerMetrics.txt file</a:t>
            </a:r>
          </a:p>
          <a:p>
            <a:pPr lvl="1">
              <a:buFont typeface="Wingdings" charset="2"/>
              <a:buChar char="à"/>
            </a:pPr>
            <a:r>
              <a:rPr lang="en-US" dirty="0" err="1" smtClean="0">
                <a:sym typeface="Wingdings"/>
              </a:rPr>
              <a:t>assemblathon</a:t>
            </a:r>
            <a:r>
              <a:rPr lang="en-US" dirty="0" smtClean="0">
                <a:sym typeface="Wingdings"/>
              </a:rPr>
              <a:t> script</a:t>
            </a:r>
          </a:p>
          <a:p>
            <a:pPr>
              <a:buFont typeface="Wingdings" charset="2"/>
              <a:buChar char="à"/>
            </a:pPr>
            <a:endParaRPr lang="en-US" dirty="0" smtClean="0"/>
          </a:p>
          <a:p>
            <a:r>
              <a:rPr lang="en-US" dirty="0" smtClean="0"/>
              <a:t>How to </a:t>
            </a:r>
            <a:r>
              <a:rPr lang="en-US" dirty="0" smtClean="0"/>
              <a:t>find contigs and scaffold</a:t>
            </a:r>
          </a:p>
          <a:p>
            <a:endParaRPr lang="en-US" dirty="0" smtClean="0"/>
          </a:p>
          <a:p>
            <a:r>
              <a:rPr lang="en-US" dirty="0" smtClean="0"/>
              <a:t>How to inspect </a:t>
            </a:r>
            <a:r>
              <a:rPr lang="en-US" dirty="0" smtClean="0"/>
              <a:t>alignments</a:t>
            </a:r>
          </a:p>
          <a:p>
            <a:pPr lvl="1">
              <a:buFont typeface="Wingdings" charset="2"/>
              <a:buChar char="à"/>
            </a:pPr>
            <a:r>
              <a:rPr lang="en-US" dirty="0" smtClean="0"/>
              <a:t>Tablet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8192</TotalTime>
  <Words>333</Words>
  <Application>Microsoft Macintosh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Practical 3 Newbler output</vt:lpstr>
      <vt:lpstr>Learning points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Newbler</vt:lpstr>
      <vt:lpstr>Newbler</vt:lpstr>
      <vt:lpstr>Assemblathon</vt:lpstr>
      <vt:lpstr>Assembly viewing</vt:lpstr>
      <vt:lpstr>Assembly viewing</vt:lpstr>
      <vt:lpstr>PowerPoint Presentation</vt:lpstr>
      <vt:lpstr>Homopolymer errors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66</cp:revision>
  <dcterms:created xsi:type="dcterms:W3CDTF">2011-10-20T07:42:19Z</dcterms:created>
  <dcterms:modified xsi:type="dcterms:W3CDTF">2011-10-22T06:23:49Z</dcterms:modified>
</cp:coreProperties>
</file>