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72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147A-241E-724F-8E08-5AEA5C8F2826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BC39-7C88-BD4B-A52C-F522DD45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0BC39-7C88-BD4B-A52C-F522DD45F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Gammerdinger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SnpEff</a:t>
            </a:r>
            <a:r>
              <a:rPr lang="en-US" dirty="0" smtClean="0"/>
              <a:t> and </a:t>
            </a:r>
            <a:r>
              <a:rPr lang="en-US" dirty="0" err="1" smtClean="0"/>
              <a:t>SNpSift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7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and annotates functional variants</a:t>
            </a:r>
          </a:p>
          <a:p>
            <a:endParaRPr lang="en-US" dirty="0"/>
          </a:p>
          <a:p>
            <a:r>
              <a:rPr lang="en-US" dirty="0" smtClean="0"/>
              <a:t>Over 8,500 reference genomes pre-loaded</a:t>
            </a:r>
          </a:p>
          <a:p>
            <a:pPr lvl="1"/>
            <a:r>
              <a:rPr lang="en-US" dirty="0" smtClean="0"/>
              <a:t>Able to add reference genomes and annotations using GTF, GFF, </a:t>
            </a:r>
            <a:r>
              <a:rPr lang="en-US" dirty="0" err="1" smtClean="0"/>
              <a:t>RefSeq</a:t>
            </a:r>
            <a:r>
              <a:rPr lang="en-US" dirty="0" smtClean="0"/>
              <a:t> or </a:t>
            </a:r>
            <a:r>
              <a:rPr lang="en-US" dirty="0" err="1" smtClean="0"/>
              <a:t>GenBank</a:t>
            </a:r>
            <a:r>
              <a:rPr lang="en-US" dirty="0" smtClean="0"/>
              <a:t> file formats</a:t>
            </a:r>
          </a:p>
          <a:p>
            <a:endParaRPr lang="en-US" dirty="0"/>
          </a:p>
          <a:p>
            <a:r>
              <a:rPr lang="en-US" dirty="0" smtClean="0"/>
              <a:t>Input: VCF file</a:t>
            </a:r>
          </a:p>
          <a:p>
            <a:pPr lvl="1"/>
            <a:r>
              <a:rPr lang="en-US" dirty="0" smtClean="0"/>
              <a:t>Can be generated in GATK from BAM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 </a:t>
            </a:r>
            <a:r>
              <a:rPr lang="en-US" dirty="0" err="1" smtClean="0"/>
              <a:t>SnpEff</a:t>
            </a:r>
            <a:r>
              <a:rPr lang="en-US" dirty="0" smtClean="0"/>
              <a:t> annotated VCF file</a:t>
            </a:r>
          </a:p>
          <a:p>
            <a:endParaRPr lang="en-US" dirty="0"/>
          </a:p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6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Parsing your </a:t>
            </a:r>
            <a:r>
              <a:rPr lang="en-US" dirty="0" err="1" smtClean="0"/>
              <a:t>SnpEff</a:t>
            </a:r>
            <a:r>
              <a:rPr lang="en-US" dirty="0" smtClean="0"/>
              <a:t> annotated VCF files </a:t>
            </a:r>
          </a:p>
          <a:p>
            <a:endParaRPr lang="en-US" dirty="0"/>
          </a:p>
          <a:p>
            <a:r>
              <a:rPr lang="en-US" dirty="0" smtClean="0"/>
              <a:t>Parse by:</a:t>
            </a:r>
          </a:p>
          <a:p>
            <a:pPr lvl="1"/>
            <a:r>
              <a:rPr lang="en-US" dirty="0" smtClean="0"/>
              <a:t>Effects</a:t>
            </a:r>
          </a:p>
          <a:p>
            <a:pPr lvl="2"/>
            <a:r>
              <a:rPr lang="en-US" dirty="0" smtClean="0"/>
              <a:t>Stop Gain/Loss</a:t>
            </a:r>
          </a:p>
          <a:p>
            <a:pPr lvl="2"/>
            <a:r>
              <a:rPr lang="en-US" dirty="0" smtClean="0"/>
              <a:t>Start Gain/Loss</a:t>
            </a:r>
          </a:p>
          <a:p>
            <a:pPr lvl="2"/>
            <a:r>
              <a:rPr lang="en-US" dirty="0" smtClean="0"/>
              <a:t>Synonymous</a:t>
            </a:r>
            <a:endParaRPr lang="en-US" dirty="0"/>
          </a:p>
          <a:p>
            <a:pPr lvl="2"/>
            <a:r>
              <a:rPr lang="en-US" dirty="0" smtClean="0"/>
              <a:t>Frameshift</a:t>
            </a:r>
          </a:p>
          <a:p>
            <a:pPr lvl="2"/>
            <a:r>
              <a:rPr lang="en-US" dirty="0" smtClean="0"/>
              <a:t>Splice Site </a:t>
            </a:r>
            <a:r>
              <a:rPr lang="en-US" dirty="0" smtClean="0"/>
              <a:t>Alteration</a:t>
            </a:r>
          </a:p>
          <a:p>
            <a:pPr lvl="2"/>
            <a:r>
              <a:rPr lang="en-US" dirty="0" smtClean="0"/>
              <a:t>Non-</a:t>
            </a:r>
            <a:r>
              <a:rPr lang="en-US" dirty="0" err="1" smtClean="0"/>
              <a:t>synonomous</a:t>
            </a:r>
            <a:endParaRPr lang="en-US" dirty="0" smtClean="0"/>
          </a:p>
          <a:p>
            <a:pPr lvl="2"/>
            <a:r>
              <a:rPr lang="en-US" dirty="0" smtClean="0"/>
              <a:t>Many others</a:t>
            </a:r>
          </a:p>
          <a:p>
            <a:pPr lvl="1"/>
            <a:r>
              <a:rPr lang="en-US" dirty="0" smtClean="0"/>
              <a:t>Impacts</a:t>
            </a:r>
          </a:p>
          <a:p>
            <a:pPr lvl="2"/>
            <a:r>
              <a:rPr lang="en-US" dirty="0" smtClean="0"/>
              <a:t>High</a:t>
            </a:r>
          </a:p>
          <a:p>
            <a:pPr lvl="2"/>
            <a:r>
              <a:rPr lang="en-US" dirty="0" smtClean="0"/>
              <a:t>Moderate</a:t>
            </a:r>
          </a:p>
          <a:p>
            <a:pPr lvl="2"/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Allele frequencies</a:t>
            </a:r>
          </a:p>
          <a:p>
            <a:pPr lvl="1"/>
            <a:r>
              <a:rPr lang="en-US" dirty="0" smtClean="0"/>
              <a:t>Many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SnpSift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6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SnpEff</a:t>
            </a:r>
            <a:r>
              <a:rPr lang="en-US" dirty="0" smtClean="0"/>
              <a:t> and </a:t>
            </a:r>
            <a:r>
              <a:rPr lang="en-US" dirty="0" err="1" smtClean="0"/>
              <a:t>SnpSift</a:t>
            </a:r>
            <a:r>
              <a:rPr lang="en-US" dirty="0" smtClean="0"/>
              <a:t> can do a lot</a:t>
            </a:r>
          </a:p>
          <a:p>
            <a:pPr lvl="1"/>
            <a:r>
              <a:rPr lang="en-US" dirty="0" smtClean="0"/>
              <a:t>Much of which is outside my spectrum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Identifying Transcription Factor Binding Sites modification in Mouse and Human</a:t>
            </a:r>
          </a:p>
          <a:p>
            <a:pPr lvl="2"/>
            <a:r>
              <a:rPr lang="en-US" dirty="0" smtClean="0"/>
              <a:t>Cancer Analysis Mode</a:t>
            </a:r>
          </a:p>
          <a:p>
            <a:pPr lvl="2"/>
            <a:r>
              <a:rPr lang="en-US" dirty="0" smtClean="0"/>
              <a:t>Calculate Transition/</a:t>
            </a:r>
            <a:r>
              <a:rPr lang="en-US" dirty="0" err="1" smtClean="0"/>
              <a:t>Transversion</a:t>
            </a:r>
            <a:r>
              <a:rPr lang="en-US" dirty="0" smtClean="0"/>
              <a:t> Ratios </a:t>
            </a:r>
            <a:r>
              <a:rPr lang="en-US" dirty="0"/>
              <a:t>f</a:t>
            </a:r>
            <a:r>
              <a:rPr lang="en-US" dirty="0" smtClean="0"/>
              <a:t>or multiple samples</a:t>
            </a:r>
          </a:p>
          <a:p>
            <a:pPr lvl="2"/>
            <a:r>
              <a:rPr lang="en-US" dirty="0" smtClean="0"/>
              <a:t>Split VCF files by chromosome</a:t>
            </a:r>
          </a:p>
          <a:p>
            <a:pPr lvl="2"/>
            <a:r>
              <a:rPr lang="en-US" dirty="0" smtClean="0"/>
              <a:t>Implemented with </a:t>
            </a:r>
            <a:r>
              <a:rPr lang="en-US" dirty="0" err="1" smtClean="0"/>
              <a:t>PhastCons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SnpEff</a:t>
            </a:r>
            <a:r>
              <a:rPr lang="en-US" dirty="0" smtClean="0"/>
              <a:t> and </a:t>
            </a:r>
            <a:r>
              <a:rPr lang="en-US" dirty="0" err="1" smtClean="0"/>
              <a:t>SnpSift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7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ran </a:t>
            </a:r>
            <a:r>
              <a:rPr lang="en-US" dirty="0" err="1" smtClean="0"/>
              <a:t>SnpEff</a:t>
            </a:r>
            <a:r>
              <a:rPr lang="en-US" dirty="0" smtClean="0"/>
              <a:t> of my VCF data set</a:t>
            </a:r>
          </a:p>
          <a:p>
            <a:pPr lvl="1"/>
            <a:r>
              <a:rPr lang="en-US" dirty="0" smtClean="0"/>
              <a:t>VCF data set was filtered by criteria I was interested in</a:t>
            </a:r>
          </a:p>
          <a:p>
            <a:endParaRPr lang="en-US" dirty="0"/>
          </a:p>
          <a:p>
            <a:r>
              <a:rPr lang="en-US" dirty="0" smtClean="0"/>
              <a:t>Onto the demo!!!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SnpEff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SnpSift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3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-Xmx2g </a:t>
            </a:r>
            <a:r>
              <a:rPr lang="en-US" dirty="0" smtClean="0"/>
              <a:t>-jar </a:t>
            </a:r>
            <a:r>
              <a:rPr lang="en-US" dirty="0" err="1" smtClean="0"/>
              <a:t>snpEff</a:t>
            </a:r>
            <a:r>
              <a:rPr lang="en-US" dirty="0" smtClean="0"/>
              <a:t>/</a:t>
            </a:r>
            <a:r>
              <a:rPr lang="en-US" dirty="0" err="1" smtClean="0"/>
              <a:t>snpEff.jar</a:t>
            </a:r>
            <a:r>
              <a:rPr lang="en-US" dirty="0" smtClean="0"/>
              <a:t> </a:t>
            </a:r>
            <a:r>
              <a:rPr lang="en-US" dirty="0" err="1"/>
              <a:t>eff</a:t>
            </a:r>
            <a:r>
              <a:rPr lang="en-US" dirty="0"/>
              <a:t> </a:t>
            </a:r>
            <a:r>
              <a:rPr lang="en-US" dirty="0" smtClean="0"/>
              <a:t>–c </a:t>
            </a:r>
            <a:r>
              <a:rPr lang="en-US" dirty="0" err="1" smtClean="0"/>
              <a:t>snpEff</a:t>
            </a:r>
            <a:r>
              <a:rPr lang="en-US" dirty="0"/>
              <a:t>/</a:t>
            </a:r>
            <a:r>
              <a:rPr lang="en-US" dirty="0" err="1"/>
              <a:t>snpEff.config</a:t>
            </a:r>
            <a:r>
              <a:rPr lang="en-US" dirty="0"/>
              <a:t> -v </a:t>
            </a:r>
            <a:r>
              <a:rPr lang="en-US" dirty="0" err="1"/>
              <a:t>tilapia_anchored</a:t>
            </a:r>
            <a:r>
              <a:rPr lang="en-US" dirty="0"/>
              <a:t> </a:t>
            </a:r>
            <a:r>
              <a:rPr lang="en-US" dirty="0" err="1" smtClean="0"/>
              <a:t>variants.vcf</a:t>
            </a:r>
            <a:r>
              <a:rPr lang="en-US" dirty="0" smtClean="0"/>
              <a:t>  </a:t>
            </a:r>
            <a:r>
              <a:rPr lang="en-US" dirty="0"/>
              <a:t>-o </a:t>
            </a:r>
            <a:r>
              <a:rPr lang="en-US" dirty="0" err="1"/>
              <a:t>gatk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variants.snpeff.vcf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tilapia_anchored</a:t>
            </a:r>
            <a:r>
              <a:rPr lang="en-US" dirty="0" smtClean="0"/>
              <a:t> contains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ff3 of gene annotation</a:t>
            </a:r>
          </a:p>
          <a:p>
            <a:pPr lvl="1"/>
            <a:r>
              <a:rPr lang="en-US" dirty="0" smtClean="0"/>
              <a:t>Reference genome in </a:t>
            </a:r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err="1" smtClean="0"/>
              <a:t>snpEffectPredictor.bin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SnpEff</a:t>
            </a:r>
            <a:r>
              <a:rPr lang="en-US" dirty="0" smtClean="0"/>
              <a:t>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</a:t>
            </a:r>
            <a:r>
              <a:rPr lang="en-US" dirty="0" smtClean="0"/>
              <a:t>at </a:t>
            </a:r>
            <a:r>
              <a:rPr lang="en-US" dirty="0" err="1" smtClean="0"/>
              <a:t>variants.snpeff.vcf</a:t>
            </a:r>
            <a:r>
              <a:rPr lang="en-US" dirty="0" smtClean="0"/>
              <a:t> | </a:t>
            </a:r>
            <a:r>
              <a:rPr lang="en-US" dirty="0"/>
              <a:t>java </a:t>
            </a:r>
            <a:r>
              <a:rPr lang="en-US" dirty="0" smtClean="0"/>
              <a:t>–jar </a:t>
            </a:r>
            <a:r>
              <a:rPr lang="en-US" dirty="0" err="1" smtClean="0"/>
              <a:t>snpEff</a:t>
            </a:r>
            <a:r>
              <a:rPr lang="en-US" dirty="0"/>
              <a:t>/</a:t>
            </a:r>
            <a:r>
              <a:rPr lang="en-US" dirty="0" err="1"/>
              <a:t>SnpSift.jar</a:t>
            </a:r>
            <a:r>
              <a:rPr lang="en-US" dirty="0"/>
              <a:t> filter "( EFF[*].EFFECT = 'NON_SYNONYMOUS_CODING' )" | </a:t>
            </a:r>
            <a:r>
              <a:rPr lang="en-US" dirty="0" err="1" smtClean="0"/>
              <a:t>snpEff</a:t>
            </a:r>
            <a:r>
              <a:rPr lang="en-US" dirty="0"/>
              <a:t>/./scripts/</a:t>
            </a:r>
            <a:r>
              <a:rPr lang="en-US" dirty="0" err="1"/>
              <a:t>vcfEffOnePerLine.pl</a:t>
            </a:r>
            <a:r>
              <a:rPr lang="en-US" dirty="0"/>
              <a:t> | java </a:t>
            </a:r>
            <a:r>
              <a:rPr lang="en-US" dirty="0" smtClean="0"/>
              <a:t>–jar </a:t>
            </a:r>
            <a:r>
              <a:rPr lang="en-US" dirty="0" err="1" smtClean="0"/>
              <a:t>snpEff</a:t>
            </a:r>
            <a:r>
              <a:rPr lang="en-US" dirty="0"/>
              <a:t>/</a:t>
            </a:r>
            <a:r>
              <a:rPr lang="en-US" dirty="0" err="1"/>
              <a:t>SnpSift.jar</a:t>
            </a:r>
            <a:r>
              <a:rPr lang="en-US" dirty="0"/>
              <a:t> </a:t>
            </a:r>
            <a:r>
              <a:rPr lang="en-US" dirty="0" err="1"/>
              <a:t>extractFields</a:t>
            </a:r>
            <a:r>
              <a:rPr lang="en-US" dirty="0"/>
              <a:t> - CHROM POS "EFF[*].EFFECT" &gt; </a:t>
            </a:r>
            <a:r>
              <a:rPr lang="en-US" dirty="0" err="1" smtClean="0"/>
              <a:t>variants.NON_SYNONYMOUS_CODING.vcf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</a:t>
            </a:r>
            <a:r>
              <a:rPr lang="en-US" dirty="0" smtClean="0"/>
              <a:t>at </a:t>
            </a:r>
            <a:r>
              <a:rPr lang="en-US" dirty="0" err="1" smtClean="0"/>
              <a:t>variants.snpeff.vcf</a:t>
            </a:r>
            <a:r>
              <a:rPr lang="en-US" dirty="0" smtClean="0"/>
              <a:t> | </a:t>
            </a:r>
            <a:r>
              <a:rPr lang="en-US" dirty="0"/>
              <a:t>java </a:t>
            </a:r>
            <a:r>
              <a:rPr lang="en-US" dirty="0" smtClean="0"/>
              <a:t>–jar </a:t>
            </a:r>
            <a:r>
              <a:rPr lang="en-US" dirty="0" err="1" smtClean="0"/>
              <a:t>snpEff</a:t>
            </a:r>
            <a:r>
              <a:rPr lang="en-US" dirty="0"/>
              <a:t>/</a:t>
            </a:r>
            <a:r>
              <a:rPr lang="en-US" dirty="0" err="1"/>
              <a:t>SnpSift.jar</a:t>
            </a:r>
            <a:r>
              <a:rPr lang="en-US" dirty="0"/>
              <a:t> filter "( EFF[*].EFFECT = 'NON_SYNONYMOUS_CODING' </a:t>
            </a:r>
            <a:r>
              <a:rPr lang="en-US" dirty="0" smtClean="0"/>
              <a:t>)</a:t>
            </a:r>
            <a:r>
              <a:rPr lang="en-US" smtClean="0"/>
              <a:t>” &gt; variants.NON_SYNONYMOUS_CODING.vcf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SNpSift</a:t>
            </a:r>
            <a:r>
              <a:rPr lang="en-US" dirty="0" smtClean="0"/>
              <a:t> Sample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8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2907</TotalTime>
  <Words>287</Words>
  <Application>Microsoft Macintosh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SnpEff and SNpSift</vt:lpstr>
      <vt:lpstr>SnpEff</vt:lpstr>
      <vt:lpstr>SnpSift</vt:lpstr>
      <vt:lpstr>SnpEff and SnpSift</vt:lpstr>
      <vt:lpstr>SnpEff and SnpSift Demo</vt:lpstr>
      <vt:lpstr>SnpEff Script</vt:lpstr>
      <vt:lpstr>SNpSift Sample scripts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SnpEff and SNpSift</dc:title>
  <dc:creator>Will Gammerdinger</dc:creator>
  <cp:lastModifiedBy>Will Gammerdinger</cp:lastModifiedBy>
  <cp:revision>14</cp:revision>
  <dcterms:created xsi:type="dcterms:W3CDTF">2014-04-21T14:43:31Z</dcterms:created>
  <dcterms:modified xsi:type="dcterms:W3CDTF">2014-05-13T19:48:13Z</dcterms:modified>
</cp:coreProperties>
</file>