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1" r:id="rId5"/>
    <p:sldId id="266" r:id="rId6"/>
    <p:sldId id="262" r:id="rId7"/>
    <p:sldId id="263" r:id="rId8"/>
    <p:sldId id="264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1BAD0-CAFD-A149-874B-35CDC268AAC9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980CC-8C5A-CD47-8026-2F8D6D83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980CC-8C5A-CD47-8026-2F8D6D832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7881-784C-DD45-A2D5-45285CCDD817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BDD3-9DB6-3E40-8CF1-4B932E478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for detecting insertions, deletions, and other CNVs using </a:t>
            </a:r>
            <a:r>
              <a:rPr lang="en-US" dirty="0" err="1" smtClean="0"/>
              <a:t>Illumina</a:t>
            </a:r>
            <a:r>
              <a:rPr lang="en-US" dirty="0" smtClean="0"/>
              <a:t> data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85433"/>
            <a:ext cx="6400800" cy="1752600"/>
          </a:xfrm>
        </p:spPr>
        <p:txBody>
          <a:bodyPr/>
          <a:lstStyle/>
          <a:p>
            <a:r>
              <a:rPr lang="en-US" dirty="0" smtClean="0"/>
              <a:t>Josie Reinhardt</a:t>
            </a:r>
          </a:p>
          <a:p>
            <a:r>
              <a:rPr lang="en-US" dirty="0" smtClean="0"/>
              <a:t>BYOB – April 29,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CNVnator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0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SNP – individual variation in sequence identity</a:t>
            </a:r>
          </a:p>
          <a:p>
            <a:r>
              <a:rPr lang="en-US" sz="2800" dirty="0" err="1" smtClean="0"/>
              <a:t>Indel</a:t>
            </a:r>
            <a:r>
              <a:rPr lang="en-US" sz="2800" dirty="0" smtClean="0"/>
              <a:t> (Insertion-deletion) – individual variation in the presence of a gene/sequence (e.g. 0 copies versus 1+)</a:t>
            </a:r>
          </a:p>
          <a:p>
            <a:r>
              <a:rPr lang="en-US" sz="2800" dirty="0" smtClean="0"/>
              <a:t>CNV (copy number variant) – individual variation in the number of copies of a gene/sequence (1 copy versus 2+)</a:t>
            </a:r>
          </a:p>
          <a:p>
            <a:r>
              <a:rPr lang="en-US" sz="2800" dirty="0" smtClean="0"/>
              <a:t>SV (structural variant) – individual variation in the location / arrangement of a gene/sequence</a:t>
            </a:r>
            <a:endParaRPr lang="en-US" sz="2800" dirty="0"/>
          </a:p>
          <a:p>
            <a:r>
              <a:rPr lang="en-US" sz="2800" dirty="0" smtClean="0"/>
              <a:t>These categories overlap (a segmental duplication is an </a:t>
            </a:r>
            <a:r>
              <a:rPr lang="en-US" sz="2800" dirty="0" err="1" smtClean="0"/>
              <a:t>Indel</a:t>
            </a:r>
            <a:r>
              <a:rPr lang="en-US" sz="2800" dirty="0" smtClean="0"/>
              <a:t> as well as a CNV, and could be considered an SV)</a:t>
            </a:r>
          </a:p>
        </p:txBody>
      </p:sp>
    </p:spTree>
    <p:extLst>
      <p:ext uri="{BB962C8B-B14F-4D97-AF65-F5344CB8AC3E}">
        <p14:creationId xmlns:p14="http://schemas.microsoft.com/office/powerpoint/2010/main" val="117024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13"/>
            <a:ext cx="8229600" cy="895860"/>
          </a:xfrm>
        </p:spPr>
        <p:txBody>
          <a:bodyPr>
            <a:normAutofit/>
          </a:bodyPr>
          <a:lstStyle/>
          <a:p>
            <a:r>
              <a:rPr lang="en-US" dirty="0" smtClean="0"/>
              <a:t>Strategies for CNV / SV detection</a:t>
            </a:r>
            <a:endParaRPr lang="en-US" dirty="0"/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93" y="728395"/>
            <a:ext cx="6808454" cy="61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depth (</a:t>
            </a:r>
            <a:r>
              <a:rPr lang="en-US" dirty="0" err="1" smtClean="0"/>
              <a:t>DoC</a:t>
            </a:r>
            <a:r>
              <a:rPr lang="en-US" dirty="0" smtClean="0"/>
              <a:t>) tools </a:t>
            </a:r>
          </a:p>
          <a:p>
            <a:pPr lvl="1"/>
            <a:r>
              <a:rPr lang="en-US" dirty="0" smtClean="0"/>
              <a:t>15 total,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2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pools of individuals carrying either a meiotic drive causing X chromosome (X</a:t>
            </a:r>
            <a:r>
              <a:rPr lang="en-US" baseline="30000" dirty="0" smtClean="0"/>
              <a:t>SR</a:t>
            </a:r>
            <a:r>
              <a:rPr lang="en-US" dirty="0" smtClean="0"/>
              <a:t>) or not, </a:t>
            </a:r>
            <a:r>
              <a:rPr lang="en-US" dirty="0" err="1" smtClean="0"/>
              <a:t>approx</a:t>
            </a:r>
            <a:r>
              <a:rPr lang="en-US" dirty="0" smtClean="0"/>
              <a:t> 20 individuals per pool</a:t>
            </a:r>
          </a:p>
          <a:p>
            <a:r>
              <a:rPr lang="en-US" dirty="0" smtClean="0"/>
              <a:t>WGS, 150bp PE, 420bp inner insert approximately 20x coverage</a:t>
            </a:r>
          </a:p>
          <a:p>
            <a:r>
              <a:rPr lang="en-US" dirty="0" smtClean="0"/>
              <a:t>Stalk-eyed fly genome, N50 of ~80k</a:t>
            </a:r>
          </a:p>
          <a:p>
            <a:r>
              <a:rPr lang="en-US" dirty="0" smtClean="0"/>
              <a:t>We are most interested in the fixed SVs between the drive X and the </a:t>
            </a:r>
            <a:r>
              <a:rPr lang="en-US" dirty="0" err="1" smtClean="0"/>
              <a:t>nondrive</a:t>
            </a:r>
            <a:r>
              <a:rPr lang="en-US" dirty="0" smtClean="0"/>
              <a:t> X (so having pools may not be that important)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 tried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41832"/>
              </p:ext>
            </p:extLst>
          </p:nvPr>
        </p:nvGraphicFramePr>
        <p:xfrm>
          <a:off x="457200" y="1681035"/>
          <a:ext cx="8229601" cy="3964645"/>
        </p:xfrm>
        <a:graphic>
          <a:graphicData uri="http://schemas.openxmlformats.org/drawingml/2006/table">
            <a:tbl>
              <a:tblPr/>
              <a:tblGrid>
                <a:gridCol w="1782448"/>
                <a:gridCol w="1112450"/>
                <a:gridCol w="1112450"/>
                <a:gridCol w="1643392"/>
                <a:gridCol w="2578861"/>
              </a:tblGrid>
              <a:tr h="411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Language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Compatable platforms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Algorithm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2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Breakdancer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PEM only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Perl, cpp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Perl version, any.  CPP version linux only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Looks for unusual insert size, then counts reads voting for the same region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2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CNVnator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 only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C++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 Unix (in theory)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sliding window / mean shift algorithm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SVDetect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PEM +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Perl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Separate analysis of PEM and DoC.  Output is similar for both so you can look for overlap between PEM and DoC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8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Hydra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PEM + de novo assembly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Any unix (in theory)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Takes the discordant pairs, then does a local de novo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assembly to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finely map the breakpoints</a:t>
                      </a:r>
                    </a:p>
                  </a:txBody>
                  <a:tcPr marL="12641" marR="12641" marT="126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Breakdancer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329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Tools for detecting insertions, deletions, and other CNVs using Illumina data  </vt:lpstr>
      <vt:lpstr>Terminology</vt:lpstr>
      <vt:lpstr>Strategies for CNV / SV detection</vt:lpstr>
      <vt:lpstr>Summary of tools </vt:lpstr>
      <vt:lpstr>My data</vt:lpstr>
      <vt:lpstr>Tools I tried </vt:lpstr>
      <vt:lpstr>PowerPoint Presentation</vt:lpstr>
      <vt:lpstr>PowerPoint Presentation</vt:lpstr>
      <vt:lpstr>Breakdancer</vt:lpstr>
      <vt:lpstr>CNVnator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josiereinhardt</dc:creator>
  <cp:lastModifiedBy>josiereinhardt</cp:lastModifiedBy>
  <cp:revision>8</cp:revision>
  <dcterms:created xsi:type="dcterms:W3CDTF">2014-04-28T16:27:27Z</dcterms:created>
  <dcterms:modified xsi:type="dcterms:W3CDTF">2014-04-28T21:03:05Z</dcterms:modified>
</cp:coreProperties>
</file>