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45D5-DF1A-7F4B-86C6-830314BFFB51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FB15-37C5-0541-BFAD-FE06A25B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NCGAS and the SDA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Gammerdinger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1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Data Archive (SDA)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OS: Red Hat Enterprise Linux 5</a:t>
            </a:r>
            <a:endParaRPr lang="en-US" dirty="0" smtClean="0"/>
          </a:p>
          <a:p>
            <a:r>
              <a:rPr lang="en-US" dirty="0" smtClean="0"/>
              <a:t>Activate your NCGAS account to gain SDA access</a:t>
            </a:r>
          </a:p>
          <a:p>
            <a:r>
              <a:rPr lang="en-US" dirty="0" smtClean="0"/>
              <a:t>Up to 50TB</a:t>
            </a:r>
          </a:p>
          <a:p>
            <a:r>
              <a:rPr lang="en-US" dirty="0" smtClean="0"/>
              <a:t>Two tape copies are stored in different towers</a:t>
            </a:r>
          </a:p>
          <a:p>
            <a:r>
              <a:rPr lang="en-US" dirty="0" smtClean="0"/>
              <a:t>Must load HPSS module</a:t>
            </a:r>
          </a:p>
          <a:p>
            <a:pPr lvl="1"/>
            <a:r>
              <a:rPr lang="en-US" dirty="0" smtClean="0"/>
              <a:t>Can be added to .</a:t>
            </a:r>
            <a:r>
              <a:rPr lang="en-US" dirty="0" err="1" smtClean="0"/>
              <a:t>bashrc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SDA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8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Must be in the directory on both Mason and the SDA to transfer files</a:t>
            </a:r>
          </a:p>
          <a:p>
            <a:pPr lvl="1"/>
            <a:r>
              <a:rPr lang="en-US" dirty="0" smtClean="0"/>
              <a:t>Paths to files do not work</a:t>
            </a:r>
          </a:p>
          <a:p>
            <a:pPr lvl="2"/>
            <a:r>
              <a:rPr lang="en-US" dirty="0" smtClean="0"/>
              <a:t>../../Keith/</a:t>
            </a:r>
            <a:r>
              <a:rPr lang="en-US" dirty="0" err="1" smtClean="0"/>
              <a:t>Hughitt</a:t>
            </a:r>
            <a:r>
              <a:rPr lang="en-US" dirty="0" smtClean="0"/>
              <a:t>/</a:t>
            </a:r>
            <a:r>
              <a:rPr lang="en-US" dirty="0" err="1" smtClean="0"/>
              <a:t>superstar.txt</a:t>
            </a:r>
            <a:endParaRPr lang="en-US" dirty="0" smtClean="0"/>
          </a:p>
          <a:p>
            <a:pPr lvl="2"/>
            <a:r>
              <a:rPr lang="en-US" dirty="0" smtClean="0"/>
              <a:t>/Keith/</a:t>
            </a:r>
            <a:r>
              <a:rPr lang="en-US" dirty="0" err="1" smtClean="0"/>
              <a:t>Hughitt</a:t>
            </a:r>
            <a:r>
              <a:rPr lang="en-US" dirty="0" smtClean="0"/>
              <a:t>/Excel/n00b/</a:t>
            </a:r>
            <a:r>
              <a:rPr lang="en-US" dirty="0" err="1" smtClean="0"/>
              <a:t>hello_world.xlsx</a:t>
            </a:r>
            <a:endParaRPr lang="en-US" dirty="0" smtClean="0"/>
          </a:p>
          <a:p>
            <a:r>
              <a:rPr lang="en-US" dirty="0" err="1" smtClean="0"/>
              <a:t>hsi</a:t>
            </a:r>
            <a:endParaRPr lang="en-US" dirty="0" smtClean="0"/>
          </a:p>
          <a:p>
            <a:pPr lvl="1"/>
            <a:r>
              <a:rPr lang="en-US" dirty="0" smtClean="0"/>
              <a:t>Logs </a:t>
            </a:r>
            <a:r>
              <a:rPr lang="en-US" dirty="0"/>
              <a:t>i</a:t>
            </a:r>
            <a:r>
              <a:rPr lang="en-US" dirty="0" smtClean="0"/>
              <a:t>nto the SDA</a:t>
            </a:r>
          </a:p>
          <a:p>
            <a:r>
              <a:rPr lang="en-US" dirty="0" smtClean="0"/>
              <a:t>Unix commands like mv,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 and </a:t>
            </a:r>
            <a:r>
              <a:rPr lang="en-US" dirty="0" err="1" smtClean="0"/>
              <a:t>ls</a:t>
            </a:r>
            <a:r>
              <a:rPr lang="en-US" dirty="0" smtClean="0"/>
              <a:t> still work but the options are quirky and different sometimes</a:t>
            </a:r>
          </a:p>
        </p:txBody>
      </p:sp>
    </p:spTree>
    <p:extLst>
      <p:ext uri="{BB962C8B-B14F-4D97-AF65-F5344CB8AC3E}">
        <p14:creationId xmlns:p14="http://schemas.microsoft.com/office/powerpoint/2010/main" val="336033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SDA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8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[file name]</a:t>
            </a:r>
          </a:p>
          <a:p>
            <a:pPr lvl="1"/>
            <a:r>
              <a:rPr lang="en-US" dirty="0" smtClean="0"/>
              <a:t>Copies files from Mason to the SDA</a:t>
            </a:r>
          </a:p>
          <a:p>
            <a:r>
              <a:rPr lang="en-US" dirty="0" smtClean="0"/>
              <a:t>put –R [file name]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you to recursively move a directory from Mason to the SDA</a:t>
            </a:r>
          </a:p>
          <a:p>
            <a:r>
              <a:rPr lang="en-US" dirty="0" smtClean="0"/>
              <a:t>get [file name]</a:t>
            </a:r>
          </a:p>
          <a:p>
            <a:pPr lvl="1"/>
            <a:r>
              <a:rPr lang="en-US" dirty="0" smtClean="0"/>
              <a:t>Copies files from the SDA to Mason</a:t>
            </a:r>
          </a:p>
          <a:p>
            <a:r>
              <a:rPr lang="en-US" dirty="0" smtClean="0"/>
              <a:t>get –R [file name]</a:t>
            </a:r>
          </a:p>
          <a:p>
            <a:pPr lvl="1"/>
            <a:r>
              <a:rPr lang="en-US" dirty="0" smtClean="0"/>
              <a:t>Allows you to recursively move a directory from the SDA to Mason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51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06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6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NCGAS Lineage</a:t>
            </a:r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3461919" y="1150254"/>
            <a:ext cx="2372678" cy="2192056"/>
          </a:xfrm>
          <a:prstGeom prst="su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60" y="1704578"/>
            <a:ext cx="1019404" cy="101940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299909" y="2389751"/>
            <a:ext cx="1069376" cy="66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85" y="2683982"/>
            <a:ext cx="925535" cy="1234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28" y="2698065"/>
            <a:ext cx="1004675" cy="12199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61919" y="3308047"/>
            <a:ext cx="258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 Holiness Ted Gibbons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4597" y="3992839"/>
            <a:ext cx="188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Josie Reinhardt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90403" y="2389751"/>
            <a:ext cx="1136212" cy="66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0942" y="3992839"/>
            <a:ext cx="14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Matt Conte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2295990" y="4362171"/>
            <a:ext cx="0" cy="35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70" y="4712656"/>
            <a:ext cx="1163534" cy="1168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50942" y="6016094"/>
            <a:ext cx="14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NCGAS?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High-performance computing cluster</a:t>
            </a:r>
          </a:p>
          <a:p>
            <a:r>
              <a:rPr lang="en-US" dirty="0" smtClean="0"/>
              <a:t>NSF-funded</a:t>
            </a:r>
          </a:p>
          <a:p>
            <a:pPr lvl="1"/>
            <a:r>
              <a:rPr lang="en-US" dirty="0" smtClean="0"/>
              <a:t>Requires NSF-funding</a:t>
            </a:r>
          </a:p>
          <a:p>
            <a:pPr lvl="1"/>
            <a:r>
              <a:rPr lang="en-US" dirty="0" smtClean="0"/>
              <a:t>Free space</a:t>
            </a:r>
          </a:p>
          <a:p>
            <a:pPr lvl="1"/>
            <a:r>
              <a:rPr lang="en-US" dirty="0" smtClean="0"/>
              <a:t>Free support</a:t>
            </a:r>
          </a:p>
          <a:p>
            <a:r>
              <a:rPr lang="en-US" dirty="0" smtClean="0"/>
              <a:t>Resources on Knowledge Base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kb.iu.edu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NCGAS?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10GB Home Directory</a:t>
            </a:r>
          </a:p>
          <a:p>
            <a:pPr lvl="1"/>
            <a:r>
              <a:rPr lang="en-US" dirty="0" smtClean="0"/>
              <a:t>Free of being purged</a:t>
            </a:r>
          </a:p>
          <a:p>
            <a:pPr lvl="1"/>
            <a:r>
              <a:rPr lang="en-US" dirty="0" smtClean="0"/>
              <a:t>Great place to store programs</a:t>
            </a:r>
          </a:p>
          <a:p>
            <a:pPr lvl="1"/>
            <a:r>
              <a:rPr lang="en-US" dirty="0" smtClean="0"/>
              <a:t>/N/u/[username]/Mason/</a:t>
            </a:r>
          </a:p>
          <a:p>
            <a:r>
              <a:rPr lang="en-US" dirty="0" smtClean="0"/>
              <a:t>427TB Scratch </a:t>
            </a:r>
            <a:r>
              <a:rPr lang="en-US" dirty="0"/>
              <a:t>D</a:t>
            </a:r>
            <a:r>
              <a:rPr lang="en-US" dirty="0" smtClean="0"/>
              <a:t>irectory</a:t>
            </a:r>
          </a:p>
          <a:p>
            <a:pPr lvl="1"/>
            <a:r>
              <a:rPr lang="en-US" dirty="0" smtClean="0"/>
              <a:t>Place files while you are working on them</a:t>
            </a:r>
          </a:p>
          <a:p>
            <a:pPr lvl="1"/>
            <a:r>
              <a:rPr lang="en-US" dirty="0" smtClean="0"/>
              <a:t>Shared amongst many users</a:t>
            </a:r>
          </a:p>
          <a:p>
            <a:pPr lvl="1"/>
            <a:r>
              <a:rPr lang="en-US" dirty="0" smtClean="0"/>
              <a:t>Purges files after 60 days</a:t>
            </a:r>
          </a:p>
          <a:p>
            <a:pPr lvl="1"/>
            <a:r>
              <a:rPr lang="en-US" dirty="0" smtClean="0"/>
              <a:t>/N/dc2/scratch/[username]/</a:t>
            </a:r>
          </a:p>
        </p:txBody>
      </p:sp>
    </p:spTree>
    <p:extLst>
      <p:ext uri="{BB962C8B-B14F-4D97-AF65-F5344CB8AC3E}">
        <p14:creationId xmlns:p14="http://schemas.microsoft.com/office/powerpoint/2010/main" val="201480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NCGAS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OS: Red Hat Enterprise Linux 6.x</a:t>
            </a:r>
          </a:p>
          <a:p>
            <a:r>
              <a:rPr lang="en-US" dirty="0" smtClean="0"/>
              <a:t>18 nodes</a:t>
            </a:r>
          </a:p>
          <a:p>
            <a:pPr lvl="1"/>
            <a:r>
              <a:rPr lang="en-US" dirty="0" smtClean="0"/>
              <a:t>32 processors per node</a:t>
            </a:r>
          </a:p>
          <a:p>
            <a:r>
              <a:rPr lang="en-US" dirty="0" smtClean="0"/>
              <a:t>Maintenance</a:t>
            </a:r>
            <a:endParaRPr lang="en-US" dirty="0"/>
          </a:p>
          <a:p>
            <a:pPr lvl="1"/>
            <a:r>
              <a:rPr lang="en-US" dirty="0" smtClean="0"/>
              <a:t>First Tuesday of every month</a:t>
            </a:r>
          </a:p>
          <a:p>
            <a:pPr lvl="1"/>
            <a:r>
              <a:rPr lang="en-US" dirty="0" smtClean="0"/>
              <a:t>7am-7pm</a:t>
            </a:r>
          </a:p>
          <a:p>
            <a:r>
              <a:rPr lang="en-US" dirty="0" smtClean="0"/>
              <a:t>The server name is Mason</a:t>
            </a:r>
          </a:p>
        </p:txBody>
      </p:sp>
    </p:spTree>
    <p:extLst>
      <p:ext uri="{BB962C8B-B14F-4D97-AF65-F5344CB8AC3E}">
        <p14:creationId xmlns:p14="http://schemas.microsoft.com/office/powerpoint/2010/main" val="13956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cp</a:t>
            </a:r>
            <a:endParaRPr lang="en-US" dirty="0" smtClean="0"/>
          </a:p>
          <a:p>
            <a:pPr lvl="1"/>
            <a:r>
              <a:rPr lang="en-US" dirty="0" smtClean="0"/>
              <a:t>Get files to NCGAS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howq</a:t>
            </a:r>
            <a:endParaRPr lang="en-US" dirty="0" smtClean="0"/>
          </a:p>
          <a:p>
            <a:pPr lvl="1"/>
            <a:r>
              <a:rPr lang="en-US" dirty="0" smtClean="0"/>
              <a:t>Shows Moab queue</a:t>
            </a:r>
          </a:p>
          <a:p>
            <a:r>
              <a:rPr lang="en-US" dirty="0" err="1" smtClean="0"/>
              <a:t>showq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Gives priority information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heckjob</a:t>
            </a:r>
            <a:r>
              <a:rPr lang="en-US" dirty="0" smtClean="0"/>
              <a:t> [job id]</a:t>
            </a:r>
          </a:p>
          <a:p>
            <a:pPr lvl="1"/>
            <a:r>
              <a:rPr lang="en-US" dirty="0" smtClean="0"/>
              <a:t>Gives information on job including Block Message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diag</a:t>
            </a:r>
            <a:r>
              <a:rPr lang="en-US" dirty="0" smtClean="0"/>
              <a:t> -f</a:t>
            </a:r>
          </a:p>
          <a:p>
            <a:pPr lvl="1"/>
            <a:r>
              <a:rPr lang="en-US" dirty="0" smtClean="0"/>
              <a:t>Gives </a:t>
            </a:r>
            <a:r>
              <a:rPr lang="en-US" dirty="0" err="1" smtClean="0"/>
              <a:t>fairshare</a:t>
            </a:r>
            <a:r>
              <a:rPr lang="en-US" dirty="0" smtClean="0"/>
              <a:t> information 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sub</a:t>
            </a:r>
            <a:r>
              <a:rPr lang="en-US" dirty="0" smtClean="0"/>
              <a:t> [bash script]</a:t>
            </a:r>
          </a:p>
          <a:p>
            <a:pPr lvl="1"/>
            <a:r>
              <a:rPr lang="en-US" dirty="0" smtClean="0"/>
              <a:t>Submit a job</a:t>
            </a:r>
          </a:p>
        </p:txBody>
      </p:sp>
    </p:spTree>
    <p:extLst>
      <p:ext uri="{BB962C8B-B14F-4D97-AF65-F5344CB8AC3E}">
        <p14:creationId xmlns:p14="http://schemas.microsoft.com/office/powerpoint/2010/main" val="33606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module avail</a:t>
            </a:r>
          </a:p>
          <a:p>
            <a:pPr lvl="1"/>
            <a:r>
              <a:rPr lang="en-US" dirty="0" smtClean="0"/>
              <a:t>Displays available modules</a:t>
            </a:r>
          </a:p>
          <a:p>
            <a:r>
              <a:rPr lang="en-US" dirty="0" smtClean="0"/>
              <a:t>module load [module]</a:t>
            </a:r>
          </a:p>
          <a:p>
            <a:pPr lvl="1"/>
            <a:r>
              <a:rPr lang="en-US" dirty="0" smtClean="0"/>
              <a:t>Loads module</a:t>
            </a:r>
          </a:p>
          <a:p>
            <a:r>
              <a:rPr lang="en-US" dirty="0" smtClean="0"/>
              <a:t>module unload [module]</a:t>
            </a:r>
          </a:p>
          <a:p>
            <a:pPr lvl="1"/>
            <a:r>
              <a:rPr lang="en-US" dirty="0" smtClean="0"/>
              <a:t>Unloads module</a:t>
            </a:r>
          </a:p>
          <a:p>
            <a:r>
              <a:rPr lang="en-US" dirty="0" smtClean="0"/>
              <a:t>module swap [old module] [new module]</a:t>
            </a:r>
          </a:p>
          <a:p>
            <a:pPr lvl="1"/>
            <a:r>
              <a:rPr lang="en-US" dirty="0" smtClean="0"/>
              <a:t>Switches loaded module with a new one</a:t>
            </a:r>
          </a:p>
          <a:p>
            <a:r>
              <a:rPr lang="en-US" dirty="0" smtClean="0"/>
              <a:t>module list</a:t>
            </a:r>
          </a:p>
          <a:p>
            <a:pPr lvl="1"/>
            <a:r>
              <a:rPr lang="en-US" dirty="0" smtClean="0"/>
              <a:t>Shows all currently loaded modules</a:t>
            </a:r>
          </a:p>
          <a:p>
            <a:r>
              <a:rPr lang="en-US" dirty="0"/>
              <a:t>e</a:t>
            </a:r>
            <a:r>
              <a:rPr lang="en-US" dirty="0" smtClean="0"/>
              <a:t>xit</a:t>
            </a:r>
          </a:p>
          <a:p>
            <a:pPr lvl="1"/>
            <a:r>
              <a:rPr lang="en-US" dirty="0" smtClean="0"/>
              <a:t>Leaves Mason</a:t>
            </a:r>
          </a:p>
        </p:txBody>
      </p:sp>
    </p:spTree>
    <p:extLst>
      <p:ext uri="{BB962C8B-B14F-4D97-AF65-F5344CB8AC3E}">
        <p14:creationId xmlns:p14="http://schemas.microsoft.com/office/powerpoint/2010/main" val="33146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#PBS </a:t>
            </a:r>
            <a:r>
              <a:rPr lang="de-DE" dirty="0" smtClean="0"/>
              <a:t>–l </a:t>
            </a:r>
            <a:r>
              <a:rPr lang="de-DE" dirty="0" err="1" smtClean="0"/>
              <a:t>walltime</a:t>
            </a:r>
            <a:r>
              <a:rPr lang="de-DE" dirty="0"/>
              <a:t>=6:00:00</a:t>
            </a:r>
          </a:p>
          <a:p>
            <a:pPr marL="0" indent="0">
              <a:buNone/>
            </a:pPr>
            <a:r>
              <a:rPr lang="de-DE" dirty="0"/>
              <a:t>#PBS -</a:t>
            </a:r>
            <a:r>
              <a:rPr lang="de-DE" dirty="0" err="1"/>
              <a:t>mbe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#PBS -l </a:t>
            </a:r>
            <a:r>
              <a:rPr lang="de-DE" dirty="0" err="1"/>
              <a:t>nodes</a:t>
            </a:r>
            <a:r>
              <a:rPr lang="de-DE" dirty="0"/>
              <a:t>=1:ppn=8</a:t>
            </a:r>
          </a:p>
          <a:p>
            <a:pPr marL="0" indent="0">
              <a:buNone/>
            </a:pPr>
            <a:r>
              <a:rPr lang="de-DE" dirty="0"/>
              <a:t>#PBS -l </a:t>
            </a:r>
            <a:r>
              <a:rPr lang="de-DE" dirty="0" err="1"/>
              <a:t>vmem</a:t>
            </a:r>
            <a:r>
              <a:rPr lang="de-DE" dirty="0"/>
              <a:t>=32gb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/1.7.0_40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ea</a:t>
            </a:r>
            <a:r>
              <a:rPr lang="de-DE" dirty="0"/>
              <a:t> -Xmx256m -</a:t>
            </a:r>
            <a:r>
              <a:rPr lang="de-DE" dirty="0" err="1"/>
              <a:t>jar</a:t>
            </a:r>
            <a:r>
              <a:rPr lang="de-DE" dirty="0"/>
              <a:t> /N/dc2/</a:t>
            </a:r>
            <a:r>
              <a:rPr lang="de-DE" dirty="0" err="1"/>
              <a:t>scratch</a:t>
            </a:r>
            <a:r>
              <a:rPr lang="de-DE" dirty="0"/>
              <a:t>/</a:t>
            </a:r>
            <a:r>
              <a:rPr lang="de-DE" dirty="0" err="1"/>
              <a:t>wgammerd</a:t>
            </a:r>
            <a:r>
              <a:rPr lang="de-DE" dirty="0"/>
              <a:t>/picard-tools-1/picard-tools-1.104/</a:t>
            </a:r>
            <a:r>
              <a:rPr lang="de-DE" dirty="0" err="1"/>
              <a:t>CollectInsertSizeMetrics.jar</a:t>
            </a:r>
            <a:r>
              <a:rPr lang="de-DE" dirty="0"/>
              <a:t> INPUT=/N/dc2/</a:t>
            </a:r>
            <a:r>
              <a:rPr lang="de-DE" dirty="0" err="1"/>
              <a:t>scratch</a:t>
            </a:r>
            <a:r>
              <a:rPr lang="de-DE" dirty="0"/>
              <a:t>/</a:t>
            </a:r>
            <a:r>
              <a:rPr lang="de-DE" dirty="0" err="1"/>
              <a:t>wgammerd</a:t>
            </a:r>
            <a:r>
              <a:rPr lang="de-DE" dirty="0"/>
              <a:t>/bowtie2_alignments/O_niloticus_LG23_females_combined_vs_anchored.very-sensitive.bam OUTPUT=/N/dc2/</a:t>
            </a:r>
            <a:r>
              <a:rPr lang="de-DE" dirty="0" err="1"/>
              <a:t>scratch</a:t>
            </a:r>
            <a:r>
              <a:rPr lang="de-DE" dirty="0"/>
              <a:t>/</a:t>
            </a:r>
            <a:r>
              <a:rPr lang="de-DE" dirty="0" err="1"/>
              <a:t>wgammerd</a:t>
            </a:r>
            <a:r>
              <a:rPr lang="de-DE" dirty="0"/>
              <a:t>/</a:t>
            </a:r>
            <a:r>
              <a:rPr lang="de-DE" dirty="0" err="1"/>
              <a:t>insert_size_metrics</a:t>
            </a:r>
            <a:r>
              <a:rPr lang="de-DE" dirty="0"/>
              <a:t>/O_niloticus_LG23_females_combined_vs_anchored.very-sensitive.insertsizemetrics.txt HISTOGRAM_FILE=/N/dc2/</a:t>
            </a:r>
            <a:r>
              <a:rPr lang="de-DE" dirty="0" err="1"/>
              <a:t>scratch</a:t>
            </a:r>
            <a:r>
              <a:rPr lang="de-DE" dirty="0"/>
              <a:t>/</a:t>
            </a:r>
            <a:r>
              <a:rPr lang="de-DE" dirty="0" err="1"/>
              <a:t>wgammerd</a:t>
            </a:r>
            <a:r>
              <a:rPr lang="de-DE" dirty="0"/>
              <a:t>/</a:t>
            </a:r>
            <a:r>
              <a:rPr lang="de-DE" dirty="0" err="1"/>
              <a:t>insert_size_metrics</a:t>
            </a:r>
            <a:r>
              <a:rPr lang="de-DE" dirty="0"/>
              <a:t>/O_niloticus_LG23_females_combined_vs_anchored.very-sensitive.insertsizemetrics.hist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06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524</Words>
  <Application>Microsoft Macintosh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NCGAS and the SDA</vt:lpstr>
      <vt:lpstr>NCGAS Lineage</vt:lpstr>
      <vt:lpstr>What is NCGAS?</vt:lpstr>
      <vt:lpstr>What is NCGAS?</vt:lpstr>
      <vt:lpstr>Notes on NCGAS</vt:lpstr>
      <vt:lpstr>Mason Commands</vt:lpstr>
      <vt:lpstr>Mason Commands</vt:lpstr>
      <vt:lpstr>Example Script</vt:lpstr>
      <vt:lpstr>Demo Time</vt:lpstr>
      <vt:lpstr>Scholarly Data Archive (SDA)</vt:lpstr>
      <vt:lpstr>SDA Commands</vt:lpstr>
      <vt:lpstr>SDA Commands</vt:lpstr>
      <vt:lpstr>Demo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NCGAS and the SDA</dc:title>
  <dc:creator>Will Gammerdinger</dc:creator>
  <cp:lastModifiedBy>Will Gammerdinger</cp:lastModifiedBy>
  <cp:revision>16</cp:revision>
  <dcterms:created xsi:type="dcterms:W3CDTF">2014-09-15T15:22:23Z</dcterms:created>
  <dcterms:modified xsi:type="dcterms:W3CDTF">2014-09-16T14:11:56Z</dcterms:modified>
</cp:coreProperties>
</file>