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6" r:id="rId5"/>
    <p:sldId id="267" r:id="rId6"/>
    <p:sldId id="262" r:id="rId7"/>
    <p:sldId id="264" r:id="rId8"/>
    <p:sldId id="258" r:id="rId9"/>
    <p:sldId id="259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11E0E-7CA3-C24D-B904-E6F8ECF4393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3846-F4FD-2A43-9821-D608B10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3846-F4FD-2A43-9821-D608B108C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6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1556-85E9-6B4A-BBBE-8EB010B9B87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194D-8C06-564B-AF44-0DFE2F66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vean.jcvi.org/faq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PROVEAN: A Tool for Predicting Functional Impacts of </a:t>
            </a:r>
            <a:r>
              <a:rPr lang="en-US" dirty="0" err="1" smtClean="0"/>
              <a:t>Nonsynonymous</a:t>
            </a:r>
            <a:r>
              <a:rPr lang="en-US" dirty="0" smtClean="0"/>
              <a:t> Mutations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87825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from J. Craig Venter Institute</a:t>
            </a:r>
          </a:p>
          <a:p>
            <a:r>
              <a:rPr lang="en-US" dirty="0" smtClean="0"/>
              <a:t>Presented by Will Gammerdinger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9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PROVEAN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run PROVEAN you need two things:</a:t>
            </a:r>
          </a:p>
          <a:p>
            <a:pPr lvl="1"/>
            <a:r>
              <a:rPr lang="en-US" dirty="0" smtClean="0"/>
              <a:t>FASTA file of the protein</a:t>
            </a:r>
          </a:p>
          <a:p>
            <a:pPr lvl="1"/>
            <a:r>
              <a:rPr lang="en-US" dirty="0" smtClean="0"/>
              <a:t>Variant file with all of the variants in a column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x: L47W</a:t>
            </a:r>
          </a:p>
          <a:p>
            <a:r>
              <a:rPr lang="en-US" dirty="0" smtClean="0"/>
              <a:t>You can save your supporting sets</a:t>
            </a:r>
          </a:p>
          <a:p>
            <a:pPr lvl="1"/>
            <a:r>
              <a:rPr lang="en-US" dirty="0" smtClean="0"/>
              <a:t>This is the time consuming part of any run</a:t>
            </a:r>
          </a:p>
          <a:p>
            <a:pPr lvl="1"/>
            <a:r>
              <a:rPr lang="en-US" dirty="0" smtClean="0"/>
              <a:t>Re-use them in future runs to shorten computational time</a:t>
            </a:r>
          </a:p>
          <a:p>
            <a:pPr lvl="1"/>
            <a:r>
              <a:rPr lang="en-US" dirty="0" smtClean="0"/>
              <a:t>Website has all of the supporting sets for human genes from Ensemble 66 ready to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/>
              <a:t>provean.sh</a:t>
            </a:r>
            <a:r>
              <a:rPr lang="en-US" dirty="0"/>
              <a:t> -q P04637.fasta -v P04637.var --</a:t>
            </a:r>
            <a:r>
              <a:rPr lang="en-US" dirty="0" err="1"/>
              <a:t>save_supporting_set</a:t>
            </a:r>
            <a:r>
              <a:rPr lang="en-US" dirty="0"/>
              <a:t> P04637.</a:t>
            </a:r>
            <a:r>
              <a:rPr lang="en-US" dirty="0" smtClean="0"/>
              <a:t>sss</a:t>
            </a:r>
          </a:p>
          <a:p>
            <a:pPr lvl="1"/>
            <a:r>
              <a:rPr lang="en-US" dirty="0" err="1"/>
              <a:t>provean.sh</a:t>
            </a:r>
            <a:r>
              <a:rPr lang="en-US" dirty="0"/>
              <a:t> -q P04637.fasta -v P04637.var --</a:t>
            </a:r>
            <a:r>
              <a:rPr lang="en-US" dirty="0" err="1"/>
              <a:t>supporting_set</a:t>
            </a:r>
            <a:r>
              <a:rPr lang="en-US" dirty="0"/>
              <a:t> P04637.sss</a:t>
            </a:r>
          </a:p>
        </p:txBody>
      </p:sp>
    </p:spTree>
    <p:extLst>
      <p:ext uri="{BB962C8B-B14F-4D97-AF65-F5344CB8AC3E}">
        <p14:creationId xmlns:p14="http://schemas.microsoft.com/office/powerpoint/2010/main" val="111337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PROVEAN?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provide fast insight into missense mutations</a:t>
            </a:r>
          </a:p>
          <a:p>
            <a:r>
              <a:rPr lang="en-US" dirty="0" smtClean="0"/>
              <a:t>Web and command-line interface</a:t>
            </a:r>
          </a:p>
          <a:p>
            <a:r>
              <a:rPr lang="en-US" dirty="0"/>
              <a:t>E</a:t>
            </a:r>
            <a:r>
              <a:rPr lang="en-US" dirty="0" smtClean="0"/>
              <a:t>asy to use</a:t>
            </a:r>
          </a:p>
          <a:p>
            <a:r>
              <a:rPr lang="en-US" dirty="0" smtClean="0"/>
              <a:t>Command-line installation is pretty straightforward</a:t>
            </a:r>
          </a:p>
          <a:p>
            <a:r>
              <a:rPr lang="en-US" dirty="0" smtClean="0"/>
              <a:t>Marginally more accurate than similar programs like SIFT and PolyPhen2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6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PROVEAN do?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3899" b="-33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437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Delta Scores</a:t>
            </a:r>
            <a:endParaRPr lang="en-US" dirty="0"/>
          </a:p>
        </p:txBody>
      </p:sp>
      <p:pic>
        <p:nvPicPr>
          <p:cNvPr id="4" name="Content Placeholder 3" descr="Screen Shot 2015-02-21 at 10.53.47 P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799" b="-279799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Q’ is the variant sequence</a:t>
            </a:r>
          </a:p>
          <a:p>
            <a:r>
              <a:rPr lang="en-US" dirty="0" smtClean="0"/>
              <a:t>Q is the query sequence</a:t>
            </a:r>
          </a:p>
          <a:p>
            <a:r>
              <a:rPr lang="en-US" dirty="0" smtClean="0"/>
              <a:t>S is the compared sequence</a:t>
            </a:r>
          </a:p>
          <a:p>
            <a:r>
              <a:rPr lang="en-US" dirty="0" smtClean="0"/>
              <a:t>A(P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 is the semi-global alignment score of two proteins using a substitution matrix (BLOSUM62)</a:t>
            </a:r>
          </a:p>
          <a:p>
            <a:pPr lvl="1"/>
            <a:r>
              <a:rPr lang="en-US" dirty="0" smtClean="0"/>
              <a:t>Frequency of amino acids</a:t>
            </a:r>
          </a:p>
          <a:p>
            <a:pPr lvl="1"/>
            <a:r>
              <a:rPr lang="en-US" dirty="0" smtClean="0"/>
              <a:t>Chemical properties of the amino 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6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Score Example</a:t>
            </a:r>
            <a:endParaRPr lang="en-US" dirty="0"/>
          </a:p>
        </p:txBody>
      </p:sp>
      <p:pic>
        <p:nvPicPr>
          <p:cNvPr id="7" name="Content Placeholder 6" descr="Screen Shot 2015-02-21 at 11.07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0" r="-161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464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PROVEAN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718" r="-57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653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441" r="-43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94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need to run PROVEAN?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NCBI BLAST</a:t>
            </a:r>
          </a:p>
          <a:p>
            <a:r>
              <a:rPr lang="en-US" dirty="0" smtClean="0"/>
              <a:t>CD-HIT</a:t>
            </a:r>
          </a:p>
          <a:p>
            <a:pPr lvl="1"/>
            <a:r>
              <a:rPr lang="en-US" dirty="0" smtClean="0"/>
              <a:t>Don’t use v.4.6 or v4.6.1</a:t>
            </a:r>
          </a:p>
          <a:p>
            <a:r>
              <a:rPr lang="en-US" dirty="0" smtClean="0"/>
              <a:t>NCBI non-redundant protein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of command-line PROVEAN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Unpack it</a:t>
            </a:r>
          </a:p>
          <a:p>
            <a:r>
              <a:rPr lang="en-US" dirty="0" smtClean="0"/>
              <a:t>Edit the configuration file to have the path to:</a:t>
            </a:r>
          </a:p>
          <a:p>
            <a:pPr lvl="1"/>
            <a:r>
              <a:rPr lang="en-US" dirty="0" smtClean="0"/>
              <a:t>Non-redundant protein database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ou need to make the look like</a:t>
            </a:r>
          </a:p>
          <a:p>
            <a:pPr lvl="3"/>
            <a:r>
              <a:rPr lang="en-US" dirty="0" smtClean="0"/>
              <a:t>/path/to/nr/directory</a:t>
            </a:r>
            <a:r>
              <a:rPr lang="en-US" b="1" dirty="0" smtClean="0"/>
              <a:t>/nr</a:t>
            </a:r>
          </a:p>
          <a:p>
            <a:pPr lvl="2"/>
            <a:r>
              <a:rPr lang="en-US" dirty="0" smtClean="0"/>
              <a:t>That final /nr should be as if it were a file in your nr database</a:t>
            </a:r>
          </a:p>
          <a:p>
            <a:pPr lvl="2"/>
            <a:r>
              <a:rPr lang="en-US" dirty="0" smtClean="0"/>
              <a:t>FAQ #2 : </a:t>
            </a:r>
            <a:r>
              <a:rPr lang="en-US" dirty="0" smtClean="0">
                <a:hlinkClick r:id="rId2"/>
              </a:rPr>
              <a:t>http://provean.jcvi.org/faq.php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PSI BLAST</a:t>
            </a:r>
          </a:p>
          <a:p>
            <a:pPr lvl="1"/>
            <a:r>
              <a:rPr lang="en-US" dirty="0" smtClean="0"/>
              <a:t>BLASTDCMD</a:t>
            </a:r>
          </a:p>
          <a:p>
            <a:pPr lvl="1"/>
            <a:r>
              <a:rPr lang="en-US" dirty="0" smtClean="0"/>
              <a:t>CD-HIT</a:t>
            </a:r>
          </a:p>
          <a:p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r>
              <a:rPr lang="en-US" dirty="0"/>
              <a:t>m</a:t>
            </a:r>
            <a:r>
              <a:rPr lang="en-US" dirty="0" smtClean="0"/>
              <a:t>ake install</a:t>
            </a:r>
          </a:p>
        </p:txBody>
      </p:sp>
    </p:spTree>
    <p:extLst>
      <p:ext uri="{BB962C8B-B14F-4D97-AF65-F5344CB8AC3E}">
        <p14:creationId xmlns:p14="http://schemas.microsoft.com/office/powerpoint/2010/main" val="10669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341</Words>
  <Application>Microsoft Macintosh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PROVEAN: A Tool for Predicting Functional Impacts of Nonsynonymous Mutations </vt:lpstr>
      <vt:lpstr>Why should I use PROVEAN?</vt:lpstr>
      <vt:lpstr>What does PROVEAN do?</vt:lpstr>
      <vt:lpstr>Calculating Delta Scores</vt:lpstr>
      <vt:lpstr>Delta Score Example</vt:lpstr>
      <vt:lpstr>PROVEAN Scores</vt:lpstr>
      <vt:lpstr>Comparison to other programs</vt:lpstr>
      <vt:lpstr>What do you need to run PROVEAN?</vt:lpstr>
      <vt:lpstr>Installation of command-line PROVEAN</vt:lpstr>
      <vt:lpstr>Running PROVEAN</vt:lpstr>
      <vt:lpstr>Demo time!!!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Gammerdinger</dc:creator>
  <cp:lastModifiedBy>Kevin Nyberg</cp:lastModifiedBy>
  <cp:revision>9</cp:revision>
  <dcterms:created xsi:type="dcterms:W3CDTF">2015-02-22T02:52:28Z</dcterms:created>
  <dcterms:modified xsi:type="dcterms:W3CDTF">2015-03-10T18:20:29Z</dcterms:modified>
</cp:coreProperties>
</file>