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ECD6D-9CEE-DC2C-744F-87B48B527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0855CB-0020-F766-BD87-5781FA602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70449F-45EE-5677-142D-5E43A648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66521-89BD-25FA-F270-4B7113E7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888DB-4CF6-8D4F-25CA-A13F688B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63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7AE5A-48EF-4C0B-52C0-3BDF6925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A2DD98-4A97-8532-E673-5F88DEED5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151FE-8403-D817-FA58-1E6C63C9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6FA53-A5B9-2B39-CC62-CAA7EF73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4FB4F-0C8E-B5F4-10C8-8EC3CD81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45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1F0FB7-D2DF-C7C0-81EE-017838885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2E8764-C645-7939-CFAA-B39561D12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E7359-B7D8-E07A-E2E6-19F3766C0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950314-2E33-8D4E-2AA7-75E55394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448025-9F4D-1F5C-F10C-97086222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44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A0A0E-C3DA-9C4A-7DC5-FE5A4823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1FF6F-7915-901B-A1E2-104B92B0A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2BABD-458E-E82C-2F67-5A8F44FA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0E7FDE-04FA-38EB-BF4D-313D5F5F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023A14-7BB6-6D0F-9D6A-58776CF4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58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B28CC-18AB-0324-317D-DE92659A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6CAE8-4CCF-AE4F-6FFB-4C497CFF9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0513A-F81F-88F0-E655-44A9234A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B19A5-492F-AE7D-B194-A14EAA2B3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82A65-3547-8DF2-3D11-43D4E26C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94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D95EB-ECE1-06F7-FD19-53711260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B1866-F51E-44A0-9ACF-9BA4C21F4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C843CA-4B6B-552E-A20A-69D525905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5B766B-A411-7F75-BE46-84191DF0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318C1F-031C-DA4E-7D88-D8CD3203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80C1A6-D93A-001C-C7F1-27601CC0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78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44F02-FC66-6777-B7B0-6518AF64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F29D79-3742-C0DB-9041-BBC783949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CA6961-7FD7-5375-E9B2-CD230ED6A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06F74F-17E8-443E-A1E7-75E107EE4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C1CECA-5F2A-799C-A82D-FFB13917A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B9F462-F818-FFE3-9869-1F921C78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12AD51-74A6-B198-89CC-A70848D1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25AA9D-2480-B353-02BE-C5730587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90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DD900-0CC8-6796-4A25-B95CBDC1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9C53E7-B788-6832-6076-D499A5AF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3CFD39-C772-A2C2-A339-A5681273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BDE1A8-F283-BFBB-90D1-AF6ECB1A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41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3857B8-54DC-3974-0546-4378DE8CC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17E17C-6F9E-3F3D-3996-7DA9589BB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31A175-DACD-3F7C-AE72-21E3CEC8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85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D6EF5-320C-A09F-4DDF-2EBED085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471DE-25FB-EE1F-E61A-39FFC8941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A3AA78-4B2C-4A44-63E4-BBE85AD67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9071DD-A61B-10A8-3FCC-98558EB9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880789-1ED9-6C35-0D3D-CBD22D8E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456E3A-36E6-1079-47D3-C8BA7D24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35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2863C-BA10-39E7-25DA-C448D2C2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F8BE71-C5B2-AA1D-17A5-678940B1A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BA21B2-7CB3-28E5-4AA1-86B4FFFB8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DB1C1A-5724-7449-3DCF-4FA26CBAD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F1B44-CB0E-3B45-FB59-F6FAE720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30A90A-4130-C45E-B8E6-25042902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12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E0A429-9BE0-C50D-7FC1-5D1EBED7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BF134-C729-2EDD-3089-0ACCD230F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99644-9FA5-D989-27E4-C226F6A46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273E-891D-473E-943D-9327A318BFD0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2148B8-0A6F-FCF7-2F2C-02FCCD1F8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D1F64B-C759-A022-75B2-95A910ED4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7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165F166-86FF-18CC-E95C-8F1D8DBF0AFE}"/>
              </a:ext>
            </a:extLst>
          </p:cNvPr>
          <p:cNvSpPr txBox="1"/>
          <p:nvPr/>
        </p:nvSpPr>
        <p:spPr>
          <a:xfrm>
            <a:off x="959468" y="412249"/>
            <a:ext cx="2413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35E127-25AB-75EB-C78F-EE5E65843079}"/>
              </a:ext>
            </a:extLst>
          </p:cNvPr>
          <p:cNvSpPr txBox="1"/>
          <p:nvPr/>
        </p:nvSpPr>
        <p:spPr>
          <a:xfrm>
            <a:off x="966093" y="1803724"/>
            <a:ext cx="7945994" cy="331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Classification/Regression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97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165F166-86FF-18CC-E95C-8F1D8DBF0AFE}"/>
              </a:ext>
            </a:extLst>
          </p:cNvPr>
          <p:cNvSpPr txBox="1"/>
          <p:nvPr/>
        </p:nvSpPr>
        <p:spPr>
          <a:xfrm>
            <a:off x="959468" y="412249"/>
            <a:ext cx="7634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&amp; Feature Extraction</a:t>
            </a:r>
          </a:p>
        </p:txBody>
      </p:sp>
      <p:pic>
        <p:nvPicPr>
          <p:cNvPr id="3" name="图片 2" descr="图片包含 图示&#10;&#10;描述已自动生成">
            <a:extLst>
              <a:ext uri="{FF2B5EF4-FFF2-40B4-BE49-F238E27FC236}">
                <a16:creationId xmlns:a16="http://schemas.microsoft.com/office/drawing/2014/main" id="{F99093D3-D966-7C5E-05E4-92AEDD1C5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2519"/>
            <a:ext cx="12192000" cy="401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3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165F166-86FF-18CC-E95C-8F1D8DBF0AFE}"/>
              </a:ext>
            </a:extLst>
          </p:cNvPr>
          <p:cNvSpPr txBox="1"/>
          <p:nvPr/>
        </p:nvSpPr>
        <p:spPr>
          <a:xfrm>
            <a:off x="959468" y="412249"/>
            <a:ext cx="7634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603FD5-DE5F-85B7-1201-08B0A5BF3D78}"/>
              </a:ext>
            </a:extLst>
          </p:cNvPr>
          <p:cNvSpPr txBox="1"/>
          <p:nvPr/>
        </p:nvSpPr>
        <p:spPr>
          <a:xfrm>
            <a:off x="966093" y="1803724"/>
            <a:ext cx="79459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methods</a:t>
            </a:r>
          </a:p>
          <a:p>
            <a:pPr lvl="1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PCA, ICA</a:t>
            </a:r>
          </a:p>
          <a:p>
            <a:pPr marL="742950" indent="-742950">
              <a:buAutoNum type="arabicPeriod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methods</a:t>
            </a:r>
          </a:p>
          <a:p>
            <a:pPr lvl="1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T-test</a:t>
            </a:r>
          </a:p>
          <a:p>
            <a:pPr marL="742950" indent="-742950">
              <a:buAutoNum type="arabicPeriod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Regression/Classification models</a:t>
            </a:r>
          </a:p>
          <a:p>
            <a:pPr lvl="1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LASSO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42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31</Words>
  <Application>Microsoft Office PowerPoint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Junyi Yan</dc:creator>
  <cp:lastModifiedBy>Junyi Yan</cp:lastModifiedBy>
  <cp:revision>13</cp:revision>
  <dcterms:created xsi:type="dcterms:W3CDTF">2023-02-14T11:14:05Z</dcterms:created>
  <dcterms:modified xsi:type="dcterms:W3CDTF">2023-02-14T13:22:54Z</dcterms:modified>
</cp:coreProperties>
</file>