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70" r:id="rId13"/>
    <p:sldId id="268" r:id="rId14"/>
    <p:sldId id="271" r:id="rId15"/>
    <p:sldId id="26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38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5A79E-2CED-53A6-EFA8-902D862C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004" y="2048141"/>
            <a:ext cx="6265991" cy="44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219F8-B46C-5481-C91D-7993E829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956" y="2001616"/>
            <a:ext cx="5804088" cy="44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2C481-2BE7-12AA-9E2A-F436845F0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659" y="1913231"/>
            <a:ext cx="9310681" cy="45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9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64DF6-6E8A-E8B9-3D4D-9C557447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14" y="2004047"/>
            <a:ext cx="6196772" cy="44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863F6-779A-C8BC-5F29-0709FFA3F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77"/>
          <a:stretch/>
        </p:blipFill>
        <p:spPr>
          <a:xfrm>
            <a:off x="579559" y="2804984"/>
            <a:ext cx="11032882" cy="2545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A7A9E-6869-F49E-9D4D-501522791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2" b="78018"/>
          <a:stretch/>
        </p:blipFill>
        <p:spPr>
          <a:xfrm>
            <a:off x="579559" y="3842951"/>
            <a:ext cx="11032882" cy="11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ECCDB9-67E6-620E-5A95-3E81759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80" y="1823486"/>
            <a:ext cx="8609561" cy="4251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34497-918F-3FCC-53C3-E31ED9E7ED34}"/>
              </a:ext>
            </a:extLst>
          </p:cNvPr>
          <p:cNvSpPr txBox="1"/>
          <p:nvPr/>
        </p:nvSpPr>
        <p:spPr>
          <a:xfrm>
            <a:off x="287706" y="3349301"/>
            <a:ext cx="2853374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load_more_button.is_displayed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sleep(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StaleElementReferenceException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print('Completed')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6A017-39CF-0402-4EFF-D50893560F08}"/>
              </a:ext>
            </a:extLst>
          </p:cNvPr>
          <p:cNvSpPr/>
          <p:nvPr/>
        </p:nvSpPr>
        <p:spPr>
          <a:xfrm>
            <a:off x="2889869" y="5651653"/>
            <a:ext cx="1779104" cy="556591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8CD61-1A9B-2AC8-93C0-05B6EFFD9D8A}"/>
              </a:ext>
            </a:extLst>
          </p:cNvPr>
          <p:cNvCxnSpPr>
            <a:stCxn id="8" idx="2"/>
          </p:cNvCxnSpPr>
          <p:nvPr/>
        </p:nvCxnSpPr>
        <p:spPr>
          <a:xfrm>
            <a:off x="1714393" y="4549630"/>
            <a:ext cx="1300656" cy="110202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Before</a:t>
            </a:r>
          </a:p>
        </p:txBody>
      </p:sp>
      <p:pic>
        <p:nvPicPr>
          <p:cNvPr id="11" name="Content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BC13230B-2E4A-927D-DD7C-D27F0C9E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79" y="1928813"/>
            <a:ext cx="9015041" cy="4252912"/>
          </a:xfrm>
        </p:spPr>
      </p:pic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After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B38D615-4514-0D0B-72B6-7866FE8E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512"/>
            <a:ext cx="10515600" cy="3927513"/>
          </a:xfr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9784-9FF2-E9CE-9788-56300AC3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Extracting Dogs and Boolean Columns for Features: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1E2E96-CB0C-679B-A4BC-7CFC684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3" y="2739423"/>
            <a:ext cx="9085840" cy="3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0272-77C8-D7E3-8129-CB725D4B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Statistics</a:t>
            </a:r>
            <a:endParaRPr lang="en-US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281E264A-404B-B574-0D02-F8B9A5DF3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63692"/>
              </p:ext>
            </p:extLst>
          </p:nvPr>
        </p:nvGraphicFramePr>
        <p:xfrm>
          <a:off x="838200" y="2023269"/>
          <a:ext cx="10515602" cy="4469608"/>
        </p:xfrm>
        <a:graphic>
          <a:graphicData uri="http://schemas.openxmlformats.org/drawingml/2006/table">
            <a:tbl>
              <a:tblPr/>
              <a:tblGrid>
                <a:gridCol w="1874682">
                  <a:extLst>
                    <a:ext uri="{9D8B030D-6E8A-4147-A177-3AD203B41FA5}">
                      <a16:colId xmlns:a16="http://schemas.microsoft.com/office/drawing/2014/main" val="3172532032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166721518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3521775723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3908935045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251774638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3969693828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2147386673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1903220326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4204609547"/>
                    </a:ext>
                  </a:extLst>
                </a:gridCol>
              </a:tblGrid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Trail Characteristic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63101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Trail 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3.50516011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4.69358007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2668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Difficulty 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3.09867878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1.34344268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959362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Elev_Up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758.07628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1016.0417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66824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Elev_Down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502.997553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884.560557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08993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Elevation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9087.82786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2152.18826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90051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Lowest Elevation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8232.81154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1754.70722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79434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Grade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0.07201101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0.04877398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33559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Grade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0.21975933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0.15353081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5404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Trail Rating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3.6146961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0.86391772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52607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User Reviews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3.68067735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6.02472209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86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20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18751</TotalTime>
  <Words>603</Words>
  <Application>Microsoft Macintosh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Atlas Grotesk Web</vt:lpstr>
      <vt:lpstr>Calibri</vt:lpstr>
      <vt:lpstr>Modern Love</vt:lpstr>
      <vt:lpstr>The Hand</vt:lpstr>
      <vt:lpstr>Times New Roman</vt:lpstr>
      <vt:lpstr>SketchyVTI</vt:lpstr>
      <vt:lpstr>Examining Trail Rating Influencers</vt:lpstr>
      <vt:lpstr>Motivation</vt:lpstr>
      <vt:lpstr>Research Question</vt:lpstr>
      <vt:lpstr>Dataset</vt:lpstr>
      <vt:lpstr>PowerPoint Presentation</vt:lpstr>
      <vt:lpstr>Data Cleaning - Before</vt:lpstr>
      <vt:lpstr>Data Cleaning - After</vt:lpstr>
      <vt:lpstr>Data Cleaning - Issues</vt:lpstr>
      <vt:lpstr>Summary Statistics</vt:lpstr>
      <vt:lpstr>Visualizations</vt:lpstr>
      <vt:lpstr>Visualizations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Chris Kirchberg</cp:lastModifiedBy>
  <cp:revision>8</cp:revision>
  <dcterms:created xsi:type="dcterms:W3CDTF">2023-02-09T02:05:23Z</dcterms:created>
  <dcterms:modified xsi:type="dcterms:W3CDTF">2023-03-02T17:12:55Z</dcterms:modified>
</cp:coreProperties>
</file>