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C7D6BC5-AA1F-4799-6135-9839B691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88" y="1928813"/>
            <a:ext cx="7768423" cy="4252912"/>
          </a:xfr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106AB9-0B1F-654F-C1A7-8A36EA91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97" y="2089451"/>
            <a:ext cx="5144803" cy="4252912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C2C09D-3824-AE24-98E5-E87CB1AF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33" y="2089451"/>
            <a:ext cx="4727370" cy="47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033C-AC85-BC3D-C5D3-D9BBF583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statistics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B86D8F-D598-39FF-DA91-F5873E42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223"/>
              </p:ext>
            </p:extLst>
          </p:nvPr>
        </p:nvGraphicFramePr>
        <p:xfrm>
          <a:off x="838198" y="1943894"/>
          <a:ext cx="10515604" cy="4663440"/>
        </p:xfrm>
        <a:graphic>
          <a:graphicData uri="http://schemas.openxmlformats.org/drawingml/2006/table">
            <a:tbl>
              <a:tblPr/>
              <a:tblGrid>
                <a:gridCol w="669326">
                  <a:extLst>
                    <a:ext uri="{9D8B030D-6E8A-4147-A177-3AD203B41FA5}">
                      <a16:colId xmlns:a16="http://schemas.microsoft.com/office/drawing/2014/main" val="1056438921"/>
                    </a:ext>
                  </a:extLst>
                </a:gridCol>
                <a:gridCol w="1242602">
                  <a:extLst>
                    <a:ext uri="{9D8B030D-6E8A-4147-A177-3AD203B41FA5}">
                      <a16:colId xmlns:a16="http://schemas.microsoft.com/office/drawing/2014/main" val="16011178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2139255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685927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6333438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700097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25119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364213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2271888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426186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760004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Trail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Difficult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Elev_Down</a:t>
                      </a:r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Overall Trail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User Reviews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2036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4844.000000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36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3.098679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758.076280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502.997553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9087.827860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8232.811544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0.219759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3.614696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3.680677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92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4.69358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1.343443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1016.041697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884.560557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2152.188263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1754.707216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0.153531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0.863918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6.024722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03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3886.000000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673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7436.000000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6923.000000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34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9166.000000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91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10694.000000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9413.000000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56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124.50000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12176.000000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14416.000000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14131.000000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7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18649</TotalTime>
  <Words>603</Words>
  <Application>Microsoft Macintosh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Atlas Grotesk Web</vt:lpstr>
      <vt:lpstr>Courier New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6</cp:revision>
  <dcterms:created xsi:type="dcterms:W3CDTF">2023-02-09T02:05:23Z</dcterms:created>
  <dcterms:modified xsi:type="dcterms:W3CDTF">2023-02-28T01:53:32Z</dcterms:modified>
</cp:coreProperties>
</file>